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5.xml" ContentType="application/vnd.openxmlformats-officedocument.theme+xml"/>
  <Override PartName="/ppt/tags/tag5.xml" ContentType="application/vnd.openxmlformats-officedocument.presentationml.tags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7.xml" ContentType="application/vnd.openxmlformats-officedocument.theme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theme/theme8.xml" ContentType="application/vnd.openxmlformats-officedocument.theme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67" r:id="rId1"/>
    <p:sldMasterId id="2147484760" r:id="rId2"/>
    <p:sldMasterId id="2147484796" r:id="rId3"/>
    <p:sldMasterId id="2147484832" r:id="rId4"/>
    <p:sldMasterId id="2147484868" r:id="rId5"/>
    <p:sldMasterId id="2147484904" r:id="rId6"/>
    <p:sldMasterId id="2147484940" r:id="rId7"/>
    <p:sldMasterId id="2147485107" r:id="rId8"/>
    <p:sldMasterId id="2147485164" r:id="rId9"/>
  </p:sldMasterIdLst>
  <p:notesMasterIdLst>
    <p:notesMasterId r:id="rId20"/>
  </p:notesMasterIdLst>
  <p:handoutMasterIdLst>
    <p:handoutMasterId r:id="rId21"/>
  </p:handoutMasterIdLst>
  <p:sldIdLst>
    <p:sldId id="258" r:id="rId10"/>
    <p:sldId id="339" r:id="rId11"/>
    <p:sldId id="259" r:id="rId12"/>
    <p:sldId id="816" r:id="rId13"/>
    <p:sldId id="814" r:id="rId14"/>
    <p:sldId id="810" r:id="rId15"/>
    <p:sldId id="817" r:id="rId16"/>
    <p:sldId id="809" r:id="rId17"/>
    <p:sldId id="511" r:id="rId18"/>
    <p:sldId id="418" r:id="rId19"/>
  </p:sldIdLst>
  <p:sldSz cx="9215438" cy="5184775"/>
  <p:notesSz cx="6805613" cy="9939338"/>
  <p:custDataLst>
    <p:tags r:id="rId22"/>
  </p:custDataLst>
  <p:defaultTextStyle>
    <a:defPPr>
      <a:defRPr lang="en-US"/>
    </a:defPPr>
    <a:lvl1pPr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1pPr>
    <a:lvl2pPr marL="459121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2pPr>
    <a:lvl3pPr marL="91984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3pPr>
    <a:lvl4pPr marL="138056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4pPr>
    <a:lvl5pPr marL="1841283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5pPr>
    <a:lvl6pPr marL="2303602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6pPr>
    <a:lvl7pPr marL="276432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7pPr>
    <a:lvl8pPr marL="322504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8pPr>
    <a:lvl9pPr marL="3685764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 Slides" id="{C38F09E5-434C-4C86-A253-07E9B630289B}">
          <p14:sldIdLst>
            <p14:sldId id="258"/>
            <p14:sldId id="339"/>
            <p14:sldId id="259"/>
            <p14:sldId id="816"/>
            <p14:sldId id="814"/>
            <p14:sldId id="810"/>
            <p14:sldId id="817"/>
            <p14:sldId id="809"/>
            <p14:sldId id="511"/>
            <p14:sldId id="418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1996" userDrawn="1">
          <p15:clr>
            <a:srgbClr val="A4A3A4"/>
          </p15:clr>
        </p15:guide>
        <p15:guide id="10" orient="horz" pos="1814" userDrawn="1">
          <p15:clr>
            <a:srgbClr val="A4A3A4"/>
          </p15:clr>
        </p15:guide>
        <p15:guide id="13" orient="horz" pos="2540" userDrawn="1">
          <p15:clr>
            <a:srgbClr val="A4A3A4"/>
          </p15:clr>
        </p15:guide>
        <p15:guide id="20" pos="3628" userDrawn="1">
          <p15:clr>
            <a:srgbClr val="A4A3A4"/>
          </p15:clr>
        </p15:guide>
        <p15:guide id="36" pos="4331" userDrawn="1">
          <p15:clr>
            <a:srgbClr val="A4A3A4"/>
          </p15:clr>
        </p15:guide>
        <p15:guide id="39" pos="5420" userDrawn="1">
          <p15:clr>
            <a:srgbClr val="A4A3A4"/>
          </p15:clr>
        </p15:guide>
        <p15:guide id="51" pos="181" userDrawn="1">
          <p15:clr>
            <a:srgbClr val="A4A3A4"/>
          </p15:clr>
        </p15:guide>
        <p15:guide id="53" orient="horz" pos="907">
          <p15:clr>
            <a:srgbClr val="A4A3A4"/>
          </p15:clr>
        </p15:guide>
        <p15:guide id="55" orient="horz" pos="386" userDrawn="1">
          <p15:clr>
            <a:srgbClr val="A4A3A4"/>
          </p15:clr>
        </p15:guide>
        <p15:guide id="56" orient="horz" pos="1111" userDrawn="1">
          <p15:clr>
            <a:srgbClr val="A4A3A4"/>
          </p15:clr>
        </p15:guide>
        <p15:guide id="58" orient="horz" pos="2132" userDrawn="1">
          <p15:clr>
            <a:srgbClr val="A4A3A4"/>
          </p15:clr>
        </p15:guide>
        <p15:guide id="60" orient="horz" pos="2359" userDrawn="1">
          <p15:clr>
            <a:srgbClr val="A4A3A4"/>
          </p15:clr>
        </p15:guide>
        <p15:guide id="61" orient="horz" pos="2722">
          <p15:clr>
            <a:srgbClr val="A4A3A4"/>
          </p15:clr>
        </p15:guide>
        <p15:guide id="62" orient="horz" pos="2880" userDrawn="1">
          <p15:clr>
            <a:srgbClr val="A4A3A4"/>
          </p15:clr>
        </p15:guide>
        <p15:guide id="63" orient="horz" pos="182" userDrawn="1">
          <p15:clr>
            <a:srgbClr val="A4A3A4"/>
          </p15:clr>
        </p15:guide>
        <p15:guide id="64" orient="horz" pos="1656" userDrawn="1">
          <p15:clr>
            <a:srgbClr val="A4A3A4"/>
          </p15:clr>
        </p15:guide>
        <p15:guide id="65" orient="horz" pos="476" userDrawn="1">
          <p15:clr>
            <a:srgbClr val="A4A3A4"/>
          </p15:clr>
        </p15:guide>
        <p15:guide id="66" orient="horz" pos="1270">
          <p15:clr>
            <a:srgbClr val="A4A3A4"/>
          </p15:clr>
        </p15:guide>
        <p15:guide id="67" orient="horz" pos="1474" userDrawn="1">
          <p15:clr>
            <a:srgbClr val="A4A3A4"/>
          </p15:clr>
        </p15:guide>
        <p15:guide id="71" pos="3424" userDrawn="1">
          <p15:clr>
            <a:srgbClr val="A4A3A4"/>
          </p15:clr>
        </p15:guide>
        <p15:guide id="72" pos="4513" userDrawn="1">
          <p15:clr>
            <a:srgbClr val="A4A3A4"/>
          </p15:clr>
        </p15:guide>
        <p15:guide id="73" pos="4717" userDrawn="1">
          <p15:clr>
            <a:srgbClr val="A4A3A4"/>
          </p15:clr>
        </p15:guide>
        <p15:guide id="75" pos="725" userDrawn="1">
          <p15:clr>
            <a:srgbClr val="A4A3A4"/>
          </p15:clr>
        </p15:guide>
        <p15:guide id="79" pos="1632">
          <p15:clr>
            <a:srgbClr val="A4A3A4"/>
          </p15:clr>
        </p15:guide>
        <p15:guide id="82" pos="2336" userDrawn="1">
          <p15:clr>
            <a:srgbClr val="A4A3A4"/>
          </p15:clr>
        </p15:guide>
        <p15:guide id="83" pos="3061" userDrawn="1">
          <p15:clr>
            <a:srgbClr val="A4A3A4"/>
          </p15:clr>
        </p15:guide>
        <p15:guide id="84" pos="3265">
          <p15:clr>
            <a:srgbClr val="A4A3A4"/>
          </p15:clr>
        </p15:guide>
        <p15:guide id="87" pos="3991">
          <p15:clr>
            <a:srgbClr val="A4A3A4"/>
          </p15:clr>
        </p15:guide>
        <p15:guide id="88" pos="4195" userDrawn="1">
          <p15:clr>
            <a:srgbClr val="A4A3A4"/>
          </p15:clr>
        </p15:guide>
        <p15:guide id="90" pos="4898">
          <p15:clr>
            <a:srgbClr val="A4A3A4"/>
          </p15:clr>
        </p15:guide>
        <p15:guide id="91" pos="5057" userDrawn="1">
          <p15:clr>
            <a:srgbClr val="A4A3A4"/>
          </p15:clr>
        </p15:guide>
        <p15:guide id="93" pos="2608" userDrawn="1">
          <p15:clr>
            <a:srgbClr val="A4A3A4"/>
          </p15:clr>
        </p15:guide>
        <p15:guide id="96" pos="5260">
          <p15:clr>
            <a:srgbClr val="A4A3A4"/>
          </p15:clr>
        </p15:guide>
        <p15:guide id="98" pos="5624" userDrawn="1">
          <p15:clr>
            <a:srgbClr val="A4A3A4"/>
          </p15:clr>
        </p15:guide>
        <p15:guide id="99" pos="1088" userDrawn="1">
          <p15:clr>
            <a:srgbClr val="A4A3A4"/>
          </p15:clr>
        </p15:guide>
        <p15:guide id="100" pos="1995" userDrawn="1">
          <p15:clr>
            <a:srgbClr val="A4A3A4"/>
          </p15:clr>
        </p15:guide>
        <p15:guide id="101" pos="2721" userDrawn="1">
          <p15:clr>
            <a:srgbClr val="A4A3A4"/>
          </p15:clr>
        </p15:guide>
        <p15:guide id="103" pos="1769" userDrawn="1">
          <p15:clr>
            <a:srgbClr val="A4A3A4"/>
          </p15:clr>
        </p15:guide>
        <p15:guide id="104" orient="horz" pos="3062" userDrawn="1">
          <p15:clr>
            <a:srgbClr val="A4A3A4"/>
          </p15:clr>
        </p15:guide>
        <p15:guide id="106" pos="3810" userDrawn="1">
          <p15:clr>
            <a:srgbClr val="A4A3A4"/>
          </p15:clr>
        </p15:guide>
        <p15:guide id="108" pos="2902">
          <p15:clr>
            <a:srgbClr val="A4A3A4"/>
          </p15:clr>
        </p15:guide>
        <p15:guide id="109" pos="2177" userDrawn="1">
          <p15:clr>
            <a:srgbClr val="A4A3A4"/>
          </p15:clr>
        </p15:guide>
        <p15:guide id="110" orient="horz" pos="3084">
          <p15:clr>
            <a:srgbClr val="A4A3A4"/>
          </p15:clr>
        </p15:guide>
        <p15:guide id="111" pos="362">
          <p15:clr>
            <a:srgbClr val="A4A3A4"/>
          </p15:clr>
        </p15:guide>
        <p15:guide id="112" pos="907" userDrawn="1">
          <p15:clr>
            <a:srgbClr val="A4A3A4"/>
          </p15:clr>
        </p15:guide>
        <p15:guide id="113" pos="1270" userDrawn="1">
          <p15:clr>
            <a:srgbClr val="A4A3A4"/>
          </p15:clr>
        </p15:guide>
        <p15:guide id="114" pos="566" userDrawn="1">
          <p15:clr>
            <a:srgbClr val="A4A3A4"/>
          </p15:clr>
        </p15:guide>
        <p15:guide id="115" pos="2539">
          <p15:clr>
            <a:srgbClr val="A4A3A4"/>
          </p15:clr>
        </p15:guide>
        <p15:guide id="116" pos="18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4">
          <p15:clr>
            <a:srgbClr val="A4A3A4"/>
          </p15:clr>
        </p15:guide>
        <p15:guide id="2" orient="horz" pos="2491">
          <p15:clr>
            <a:srgbClr val="A4A3A4"/>
          </p15:clr>
        </p15:guide>
        <p15:guide id="3" orient="horz" pos="2712">
          <p15:clr>
            <a:srgbClr val="A4A3A4"/>
          </p15:clr>
        </p15:guide>
        <p15:guide id="4" orient="horz" pos="6082">
          <p15:clr>
            <a:srgbClr val="A4A3A4"/>
          </p15:clr>
        </p15:guide>
        <p15:guide id="5" pos="197">
          <p15:clr>
            <a:srgbClr val="A4A3A4"/>
          </p15:clr>
        </p15:guide>
        <p15:guide id="6" pos="4088">
          <p15:clr>
            <a:srgbClr val="A4A3A4"/>
          </p15:clr>
        </p15:guide>
        <p15:guide id="7" pos="3013">
          <p15:clr>
            <a:srgbClr val="A4A3A4"/>
          </p15:clr>
        </p15:guide>
        <p15:guide id="8" pos="279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82C3"/>
    <a:srgbClr val="FFC000"/>
    <a:srgbClr val="FF3BE0"/>
    <a:srgbClr val="FFAF14"/>
    <a:srgbClr val="FF9300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66D789-431E-B64A-A60E-D0AD5E2AEE70}" v="441" dt="2019-03-22T16:22:03.806"/>
    <p1510:client id="{EC873775-63E3-F745-86AD-FE1173B5F5A9}" v="437" dt="2019-03-22T15:07:05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06" autoAdjust="0"/>
    <p:restoredTop sz="80633" autoAdjust="0"/>
  </p:normalViewPr>
  <p:slideViewPr>
    <p:cSldViewPr snapToGrid="0" snapToObjects="1" showGuides="1">
      <p:cViewPr>
        <p:scale>
          <a:sx n="74" d="100"/>
          <a:sy n="74" d="100"/>
        </p:scale>
        <p:origin x="1554" y="192"/>
      </p:cViewPr>
      <p:guideLst>
        <p:guide orient="horz" pos="1996"/>
        <p:guide orient="horz" pos="1814"/>
        <p:guide orient="horz" pos="2540"/>
        <p:guide pos="3628"/>
        <p:guide pos="4331"/>
        <p:guide pos="5420"/>
        <p:guide pos="181"/>
        <p:guide orient="horz" pos="907"/>
        <p:guide orient="horz" pos="386"/>
        <p:guide orient="horz" pos="1111"/>
        <p:guide orient="horz" pos="2132"/>
        <p:guide orient="horz" pos="2359"/>
        <p:guide orient="horz" pos="2722"/>
        <p:guide orient="horz" pos="2880"/>
        <p:guide orient="horz" pos="182"/>
        <p:guide orient="horz" pos="1656"/>
        <p:guide orient="horz" pos="476"/>
        <p:guide orient="horz" pos="1270"/>
        <p:guide orient="horz" pos="1474"/>
        <p:guide pos="3424"/>
        <p:guide pos="4513"/>
        <p:guide pos="4717"/>
        <p:guide pos="725"/>
        <p:guide pos="1632"/>
        <p:guide pos="2336"/>
        <p:guide pos="3061"/>
        <p:guide pos="3265"/>
        <p:guide pos="3991"/>
        <p:guide pos="4195"/>
        <p:guide pos="4898"/>
        <p:guide pos="5057"/>
        <p:guide pos="2608"/>
        <p:guide pos="5260"/>
        <p:guide pos="5624"/>
        <p:guide pos="1088"/>
        <p:guide pos="1995"/>
        <p:guide pos="2721"/>
        <p:guide pos="1769"/>
        <p:guide orient="horz" pos="3062"/>
        <p:guide pos="3810"/>
        <p:guide pos="2902"/>
        <p:guide pos="2177"/>
        <p:guide orient="horz" pos="3084"/>
        <p:guide pos="362"/>
        <p:guide pos="907"/>
        <p:guide pos="1270"/>
        <p:guide pos="566"/>
        <p:guide pos="2539"/>
        <p:guide pos="1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>
        <p:scale>
          <a:sx n="75" d="100"/>
          <a:sy n="75" d="100"/>
        </p:scale>
        <p:origin x="4792" y="680"/>
      </p:cViewPr>
      <p:guideLst>
        <p:guide orient="horz" pos="274"/>
        <p:guide orient="horz" pos="2491"/>
        <p:guide orient="horz" pos="2712"/>
        <p:guide orient="horz" pos="6082"/>
        <p:guide pos="197"/>
        <p:guide pos="4088"/>
        <p:guide pos="3013"/>
        <p:guide pos="279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tags" Target="tags/tag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09D123-C5F0-4B0E-8BEB-9D40D45B3A8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5E677CAB-8A60-4B4D-9B03-4DD7739EEA40}">
      <dgm:prSet/>
      <dgm:spPr/>
      <dgm:t>
        <a:bodyPr/>
        <a:lstStyle/>
        <a:p>
          <a:r>
            <a:rPr lang="en-US" dirty="0" err="1"/>
            <a:t>Capacidad</a:t>
          </a:r>
          <a:r>
            <a:rPr lang="en-US" dirty="0"/>
            <a:t> de </a:t>
          </a:r>
          <a:r>
            <a:rPr lang="en-US" dirty="0" err="1"/>
            <a:t>mejora</a:t>
          </a:r>
          <a:endParaRPr lang="en-US" dirty="0"/>
        </a:p>
      </dgm:t>
    </dgm:pt>
    <dgm:pt modelId="{2091742F-1394-4268-B72A-14FE13356111}" type="parTrans" cxnId="{7CC5F8A5-16F6-421B-AB67-B034D7150172}">
      <dgm:prSet/>
      <dgm:spPr/>
      <dgm:t>
        <a:bodyPr/>
        <a:lstStyle/>
        <a:p>
          <a:endParaRPr lang="en-US"/>
        </a:p>
      </dgm:t>
    </dgm:pt>
    <dgm:pt modelId="{B51962E9-988C-457B-A712-B100AC86B1A2}" type="sibTrans" cxnId="{7CC5F8A5-16F6-421B-AB67-B034D7150172}">
      <dgm:prSet/>
      <dgm:spPr/>
      <dgm:t>
        <a:bodyPr/>
        <a:lstStyle/>
        <a:p>
          <a:endParaRPr lang="en-US"/>
        </a:p>
      </dgm:t>
    </dgm:pt>
    <dgm:pt modelId="{FFC5949C-2B0C-4B40-9C50-A032B164DCB9}">
      <dgm:prSet/>
      <dgm:spPr/>
      <dgm:t>
        <a:bodyPr/>
        <a:lstStyle/>
        <a:p>
          <a:r>
            <a:rPr lang="en-US" dirty="0" err="1"/>
            <a:t>Producto</a:t>
          </a:r>
          <a:r>
            <a:rPr lang="en-US" dirty="0"/>
            <a:t> al </a:t>
          </a:r>
          <a:r>
            <a:rPr lang="en-US" dirty="0" err="1"/>
            <a:t>alcance</a:t>
          </a:r>
          <a:r>
            <a:rPr lang="en-US" dirty="0"/>
            <a:t> de </a:t>
          </a:r>
          <a:r>
            <a:rPr lang="en-US" dirty="0" err="1"/>
            <a:t>todos</a:t>
          </a:r>
          <a:endParaRPr lang="en-US" dirty="0"/>
        </a:p>
      </dgm:t>
    </dgm:pt>
    <dgm:pt modelId="{6EB103A8-A910-4194-A14A-D46E15CC5C70}" type="parTrans" cxnId="{3F738E62-0914-47DB-B9DF-3B60EA54FE8E}">
      <dgm:prSet/>
      <dgm:spPr/>
      <dgm:t>
        <a:bodyPr/>
        <a:lstStyle/>
        <a:p>
          <a:endParaRPr lang="en-US"/>
        </a:p>
      </dgm:t>
    </dgm:pt>
    <dgm:pt modelId="{76B23D5E-4728-401B-AB6C-779796DD8DA8}" type="sibTrans" cxnId="{3F738E62-0914-47DB-B9DF-3B60EA54FE8E}">
      <dgm:prSet/>
      <dgm:spPr/>
      <dgm:t>
        <a:bodyPr/>
        <a:lstStyle/>
        <a:p>
          <a:endParaRPr lang="en-US"/>
        </a:p>
      </dgm:t>
    </dgm:pt>
    <dgm:pt modelId="{9A7EFA71-393F-478C-B403-CD5794EB27F1}">
      <dgm:prSet/>
      <dgm:spPr/>
      <dgm:t>
        <a:bodyPr/>
        <a:lstStyle/>
        <a:p>
          <a:r>
            <a:rPr lang="en-US" dirty="0" err="1"/>
            <a:t>Pensamiento</a:t>
          </a:r>
          <a:r>
            <a:rPr lang="en-US" dirty="0"/>
            <a:t> actual</a:t>
          </a:r>
        </a:p>
      </dgm:t>
    </dgm:pt>
    <dgm:pt modelId="{C8CB0CDF-6057-4B86-95CB-9A4690A4315D}" type="parTrans" cxnId="{13659DFE-5D30-4C97-8F43-95F608290148}">
      <dgm:prSet/>
      <dgm:spPr/>
      <dgm:t>
        <a:bodyPr/>
        <a:lstStyle/>
        <a:p>
          <a:endParaRPr lang="en-US"/>
        </a:p>
      </dgm:t>
    </dgm:pt>
    <dgm:pt modelId="{ADCFC6AB-897D-4BA6-B204-7A6CDCA37E2E}" type="sibTrans" cxnId="{13659DFE-5D30-4C97-8F43-95F608290148}">
      <dgm:prSet/>
      <dgm:spPr/>
      <dgm:t>
        <a:bodyPr/>
        <a:lstStyle/>
        <a:p>
          <a:endParaRPr lang="en-US"/>
        </a:p>
      </dgm:t>
    </dgm:pt>
    <dgm:pt modelId="{C2A3BBC1-FFB6-4563-894B-CE0377ACF437}" type="pres">
      <dgm:prSet presAssocID="{9D09D123-C5F0-4B0E-8BEB-9D40D45B3A88}" presName="root" presStyleCnt="0">
        <dgm:presLayoutVars>
          <dgm:dir/>
          <dgm:resizeHandles val="exact"/>
        </dgm:presLayoutVars>
      </dgm:prSet>
      <dgm:spPr/>
    </dgm:pt>
    <dgm:pt modelId="{7984F316-1E9D-4CDB-8FBD-92CA61637772}" type="pres">
      <dgm:prSet presAssocID="{5E677CAB-8A60-4B4D-9B03-4DD7739EEA40}" presName="compNode" presStyleCnt="0"/>
      <dgm:spPr/>
    </dgm:pt>
    <dgm:pt modelId="{85EF9B97-F1D0-42CE-B580-B87EAA09C91B}" type="pres">
      <dgm:prSet presAssocID="{5E677CAB-8A60-4B4D-9B03-4DD7739EEA40}" presName="bgRect" presStyleLbl="bgShp" presStyleIdx="0" presStyleCnt="3"/>
      <dgm:spPr/>
    </dgm:pt>
    <dgm:pt modelId="{062E3FC2-ED9E-4E73-B3A3-5CB17A1B170E}" type="pres">
      <dgm:prSet presAssocID="{5E677CAB-8A60-4B4D-9B03-4DD7739EEA4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Pieces"/>
        </a:ext>
      </dgm:extLst>
    </dgm:pt>
    <dgm:pt modelId="{6A9F7A64-5B5D-4655-936D-A2C9B02A16AA}" type="pres">
      <dgm:prSet presAssocID="{5E677CAB-8A60-4B4D-9B03-4DD7739EEA40}" presName="spaceRect" presStyleCnt="0"/>
      <dgm:spPr/>
    </dgm:pt>
    <dgm:pt modelId="{D4092B27-A1D6-497D-A6EC-9A95D34836D6}" type="pres">
      <dgm:prSet presAssocID="{5E677CAB-8A60-4B4D-9B03-4DD7739EEA40}" presName="parTx" presStyleLbl="revTx" presStyleIdx="0" presStyleCnt="3">
        <dgm:presLayoutVars>
          <dgm:chMax val="0"/>
          <dgm:chPref val="0"/>
        </dgm:presLayoutVars>
      </dgm:prSet>
      <dgm:spPr/>
    </dgm:pt>
    <dgm:pt modelId="{401419B1-FDF4-429A-B5A0-C3420795B3F0}" type="pres">
      <dgm:prSet presAssocID="{B51962E9-988C-457B-A712-B100AC86B1A2}" presName="sibTrans" presStyleCnt="0"/>
      <dgm:spPr/>
    </dgm:pt>
    <dgm:pt modelId="{8DFB29E1-4A80-4E8C-8EE8-B4B9FA4B7150}" type="pres">
      <dgm:prSet presAssocID="{FFC5949C-2B0C-4B40-9C50-A032B164DCB9}" presName="compNode" presStyleCnt="0"/>
      <dgm:spPr/>
    </dgm:pt>
    <dgm:pt modelId="{9BED78F0-64D0-4734-AA14-FE0932FFB602}" type="pres">
      <dgm:prSet presAssocID="{FFC5949C-2B0C-4B40-9C50-A032B164DCB9}" presName="bgRect" presStyleLbl="bgShp" presStyleIdx="1" presStyleCnt="3"/>
      <dgm:spPr/>
    </dgm:pt>
    <dgm:pt modelId="{CBE395A4-A2CA-4098-938E-C6E31F0F073E}" type="pres">
      <dgm:prSet presAssocID="{FFC5949C-2B0C-4B40-9C50-A032B164DCB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B06B8259-ED52-4FCE-A7E3-BE62F573548D}" type="pres">
      <dgm:prSet presAssocID="{FFC5949C-2B0C-4B40-9C50-A032B164DCB9}" presName="spaceRect" presStyleCnt="0"/>
      <dgm:spPr/>
    </dgm:pt>
    <dgm:pt modelId="{8B6089FE-58A3-4624-A97B-639E48907873}" type="pres">
      <dgm:prSet presAssocID="{FFC5949C-2B0C-4B40-9C50-A032B164DCB9}" presName="parTx" presStyleLbl="revTx" presStyleIdx="1" presStyleCnt="3">
        <dgm:presLayoutVars>
          <dgm:chMax val="0"/>
          <dgm:chPref val="0"/>
        </dgm:presLayoutVars>
      </dgm:prSet>
      <dgm:spPr/>
    </dgm:pt>
    <dgm:pt modelId="{51B7651A-5759-4BC5-97CC-1975E3443DB7}" type="pres">
      <dgm:prSet presAssocID="{76B23D5E-4728-401B-AB6C-779796DD8DA8}" presName="sibTrans" presStyleCnt="0"/>
      <dgm:spPr/>
    </dgm:pt>
    <dgm:pt modelId="{0B8648E1-FDF5-42CD-A7B3-293BEFFD1C59}" type="pres">
      <dgm:prSet presAssocID="{9A7EFA71-393F-478C-B403-CD5794EB27F1}" presName="compNode" presStyleCnt="0"/>
      <dgm:spPr/>
    </dgm:pt>
    <dgm:pt modelId="{3D2FD11B-6E11-4029-9653-42402DDFA7B6}" type="pres">
      <dgm:prSet presAssocID="{9A7EFA71-393F-478C-B403-CD5794EB27F1}" presName="bgRect" presStyleLbl="bgShp" presStyleIdx="2" presStyleCnt="3"/>
      <dgm:spPr/>
    </dgm:pt>
    <dgm:pt modelId="{AD46E5EB-FF9E-418A-B242-DDBFCF221B07}" type="pres">
      <dgm:prSet presAssocID="{9A7EFA71-393F-478C-B403-CD5794EB27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7A51A1DA-7278-4AE7-87C7-5DB19A07E798}" type="pres">
      <dgm:prSet presAssocID="{9A7EFA71-393F-478C-B403-CD5794EB27F1}" presName="spaceRect" presStyleCnt="0"/>
      <dgm:spPr/>
    </dgm:pt>
    <dgm:pt modelId="{F7E0B786-79BB-41A1-BEEC-9CB92F31A71E}" type="pres">
      <dgm:prSet presAssocID="{9A7EFA71-393F-478C-B403-CD5794EB27F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F738E62-0914-47DB-B9DF-3B60EA54FE8E}" srcId="{9D09D123-C5F0-4B0E-8BEB-9D40D45B3A88}" destId="{FFC5949C-2B0C-4B40-9C50-A032B164DCB9}" srcOrd="1" destOrd="0" parTransId="{6EB103A8-A910-4194-A14A-D46E15CC5C70}" sibTransId="{76B23D5E-4728-401B-AB6C-779796DD8DA8}"/>
    <dgm:cxn modelId="{07570B72-E193-4AC2-8CB2-9272FE761431}" type="presOf" srcId="{FFC5949C-2B0C-4B40-9C50-A032B164DCB9}" destId="{8B6089FE-58A3-4624-A97B-639E48907873}" srcOrd="0" destOrd="0" presId="urn:microsoft.com/office/officeart/2018/2/layout/IconVerticalSolidList"/>
    <dgm:cxn modelId="{F7BEB053-58FB-4C8C-8BAD-2A93DBB3CAD8}" type="presOf" srcId="{9D09D123-C5F0-4B0E-8BEB-9D40D45B3A88}" destId="{C2A3BBC1-FFB6-4563-894B-CE0377ACF437}" srcOrd="0" destOrd="0" presId="urn:microsoft.com/office/officeart/2018/2/layout/IconVerticalSolidList"/>
    <dgm:cxn modelId="{7CC5F8A5-16F6-421B-AB67-B034D7150172}" srcId="{9D09D123-C5F0-4B0E-8BEB-9D40D45B3A88}" destId="{5E677CAB-8A60-4B4D-9B03-4DD7739EEA40}" srcOrd="0" destOrd="0" parTransId="{2091742F-1394-4268-B72A-14FE13356111}" sibTransId="{B51962E9-988C-457B-A712-B100AC86B1A2}"/>
    <dgm:cxn modelId="{2B5A7BE3-122E-46AF-9F3A-4AB4C2071952}" type="presOf" srcId="{9A7EFA71-393F-478C-B403-CD5794EB27F1}" destId="{F7E0B786-79BB-41A1-BEEC-9CB92F31A71E}" srcOrd="0" destOrd="0" presId="urn:microsoft.com/office/officeart/2018/2/layout/IconVerticalSolidList"/>
    <dgm:cxn modelId="{90DD73EF-91F1-4083-B7CE-4CC80AD00A47}" type="presOf" srcId="{5E677CAB-8A60-4B4D-9B03-4DD7739EEA40}" destId="{D4092B27-A1D6-497D-A6EC-9A95D34836D6}" srcOrd="0" destOrd="0" presId="urn:microsoft.com/office/officeart/2018/2/layout/IconVerticalSolidList"/>
    <dgm:cxn modelId="{13659DFE-5D30-4C97-8F43-95F608290148}" srcId="{9D09D123-C5F0-4B0E-8BEB-9D40D45B3A88}" destId="{9A7EFA71-393F-478C-B403-CD5794EB27F1}" srcOrd="2" destOrd="0" parTransId="{C8CB0CDF-6057-4B86-95CB-9A4690A4315D}" sibTransId="{ADCFC6AB-897D-4BA6-B204-7A6CDCA37E2E}"/>
    <dgm:cxn modelId="{D24F3014-E4CE-4A7D-921D-2E13E04BE91A}" type="presParOf" srcId="{C2A3BBC1-FFB6-4563-894B-CE0377ACF437}" destId="{7984F316-1E9D-4CDB-8FBD-92CA61637772}" srcOrd="0" destOrd="0" presId="urn:microsoft.com/office/officeart/2018/2/layout/IconVerticalSolidList"/>
    <dgm:cxn modelId="{852EF9A3-0949-4E57-A1D3-27635F401E79}" type="presParOf" srcId="{7984F316-1E9D-4CDB-8FBD-92CA61637772}" destId="{85EF9B97-F1D0-42CE-B580-B87EAA09C91B}" srcOrd="0" destOrd="0" presId="urn:microsoft.com/office/officeart/2018/2/layout/IconVerticalSolidList"/>
    <dgm:cxn modelId="{9CA8EBC4-79AC-4572-BC94-533353D8F710}" type="presParOf" srcId="{7984F316-1E9D-4CDB-8FBD-92CA61637772}" destId="{062E3FC2-ED9E-4E73-B3A3-5CB17A1B170E}" srcOrd="1" destOrd="0" presId="urn:microsoft.com/office/officeart/2018/2/layout/IconVerticalSolidList"/>
    <dgm:cxn modelId="{61FC8998-3163-4733-8F2B-4182243BAD6E}" type="presParOf" srcId="{7984F316-1E9D-4CDB-8FBD-92CA61637772}" destId="{6A9F7A64-5B5D-4655-936D-A2C9B02A16AA}" srcOrd="2" destOrd="0" presId="urn:microsoft.com/office/officeart/2018/2/layout/IconVerticalSolidList"/>
    <dgm:cxn modelId="{04D5C7A6-B830-4AC2-9976-DFAD2F517707}" type="presParOf" srcId="{7984F316-1E9D-4CDB-8FBD-92CA61637772}" destId="{D4092B27-A1D6-497D-A6EC-9A95D34836D6}" srcOrd="3" destOrd="0" presId="urn:microsoft.com/office/officeart/2018/2/layout/IconVerticalSolidList"/>
    <dgm:cxn modelId="{75E71D8F-BE03-483C-8C60-D0264E303DD9}" type="presParOf" srcId="{C2A3BBC1-FFB6-4563-894B-CE0377ACF437}" destId="{401419B1-FDF4-429A-B5A0-C3420795B3F0}" srcOrd="1" destOrd="0" presId="urn:microsoft.com/office/officeart/2018/2/layout/IconVerticalSolidList"/>
    <dgm:cxn modelId="{A1E23C21-1781-48EE-BCFF-EE81A096A380}" type="presParOf" srcId="{C2A3BBC1-FFB6-4563-894B-CE0377ACF437}" destId="{8DFB29E1-4A80-4E8C-8EE8-B4B9FA4B7150}" srcOrd="2" destOrd="0" presId="urn:microsoft.com/office/officeart/2018/2/layout/IconVerticalSolidList"/>
    <dgm:cxn modelId="{8B55C237-E5A3-4F83-B15D-0871CBF5D761}" type="presParOf" srcId="{8DFB29E1-4A80-4E8C-8EE8-B4B9FA4B7150}" destId="{9BED78F0-64D0-4734-AA14-FE0932FFB602}" srcOrd="0" destOrd="0" presId="urn:microsoft.com/office/officeart/2018/2/layout/IconVerticalSolidList"/>
    <dgm:cxn modelId="{29EB73B6-07BA-485F-9510-99AA29E6A547}" type="presParOf" srcId="{8DFB29E1-4A80-4E8C-8EE8-B4B9FA4B7150}" destId="{CBE395A4-A2CA-4098-938E-C6E31F0F073E}" srcOrd="1" destOrd="0" presId="urn:microsoft.com/office/officeart/2018/2/layout/IconVerticalSolidList"/>
    <dgm:cxn modelId="{059609F1-00BE-4631-9CBA-B01BB333D040}" type="presParOf" srcId="{8DFB29E1-4A80-4E8C-8EE8-B4B9FA4B7150}" destId="{B06B8259-ED52-4FCE-A7E3-BE62F573548D}" srcOrd="2" destOrd="0" presId="urn:microsoft.com/office/officeart/2018/2/layout/IconVerticalSolidList"/>
    <dgm:cxn modelId="{BAF97C88-8B59-4F62-B616-2F70800EF3BD}" type="presParOf" srcId="{8DFB29E1-4A80-4E8C-8EE8-B4B9FA4B7150}" destId="{8B6089FE-58A3-4624-A97B-639E48907873}" srcOrd="3" destOrd="0" presId="urn:microsoft.com/office/officeart/2018/2/layout/IconVerticalSolidList"/>
    <dgm:cxn modelId="{82D8E247-12CF-4E29-BF8D-0B6BEBB3163B}" type="presParOf" srcId="{C2A3BBC1-FFB6-4563-894B-CE0377ACF437}" destId="{51B7651A-5759-4BC5-97CC-1975E3443DB7}" srcOrd="3" destOrd="0" presId="urn:microsoft.com/office/officeart/2018/2/layout/IconVerticalSolidList"/>
    <dgm:cxn modelId="{613EABCD-8583-4E98-A8B6-64092DDCD537}" type="presParOf" srcId="{C2A3BBC1-FFB6-4563-894B-CE0377ACF437}" destId="{0B8648E1-FDF5-42CD-A7B3-293BEFFD1C59}" srcOrd="4" destOrd="0" presId="urn:microsoft.com/office/officeart/2018/2/layout/IconVerticalSolidList"/>
    <dgm:cxn modelId="{02414431-70F0-4EDE-9B14-6EE90B894F6D}" type="presParOf" srcId="{0B8648E1-FDF5-42CD-A7B3-293BEFFD1C59}" destId="{3D2FD11B-6E11-4029-9653-42402DDFA7B6}" srcOrd="0" destOrd="0" presId="urn:microsoft.com/office/officeart/2018/2/layout/IconVerticalSolidList"/>
    <dgm:cxn modelId="{FE72FBF8-FEE1-463C-9CEE-3065B2B940B1}" type="presParOf" srcId="{0B8648E1-FDF5-42CD-A7B3-293BEFFD1C59}" destId="{AD46E5EB-FF9E-418A-B242-DDBFCF221B07}" srcOrd="1" destOrd="0" presId="urn:microsoft.com/office/officeart/2018/2/layout/IconVerticalSolidList"/>
    <dgm:cxn modelId="{4CC2DA97-9460-4BD0-A88B-BB60600A4AAA}" type="presParOf" srcId="{0B8648E1-FDF5-42CD-A7B3-293BEFFD1C59}" destId="{7A51A1DA-7278-4AE7-87C7-5DB19A07E798}" srcOrd="2" destOrd="0" presId="urn:microsoft.com/office/officeart/2018/2/layout/IconVerticalSolidList"/>
    <dgm:cxn modelId="{EE8FAF4B-6A88-47A1-BB70-022A565407A3}" type="presParOf" srcId="{0B8648E1-FDF5-42CD-A7B3-293BEFFD1C59}" destId="{F7E0B786-79BB-41A1-BEEC-9CB92F31A71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409318-739E-41B6-8E4A-507D3D002A6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BFCB21-3DD6-4F83-B6FD-CFAB09B7ED9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Falta de experiencia</a:t>
          </a:r>
          <a:endParaRPr lang="en-US"/>
        </a:p>
      </dgm:t>
    </dgm:pt>
    <dgm:pt modelId="{B38D989D-9C9C-46FE-B99E-BF9B14A7722D}" type="parTrans" cxnId="{215B0AA6-DF12-4225-84C7-A0810713FC19}">
      <dgm:prSet/>
      <dgm:spPr/>
      <dgm:t>
        <a:bodyPr/>
        <a:lstStyle/>
        <a:p>
          <a:endParaRPr lang="en-US"/>
        </a:p>
      </dgm:t>
    </dgm:pt>
    <dgm:pt modelId="{47F39679-ABF3-4ECA-856C-75AEC8773599}" type="sibTrans" cxnId="{215B0AA6-DF12-4225-84C7-A0810713FC19}">
      <dgm:prSet/>
      <dgm:spPr/>
      <dgm:t>
        <a:bodyPr/>
        <a:lstStyle/>
        <a:p>
          <a:endParaRPr lang="en-US"/>
        </a:p>
      </dgm:t>
    </dgm:pt>
    <dgm:pt modelId="{5EDB3D1A-4DDD-473B-8A08-9AA6FEE2230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Dificultades escogiendo un tema</a:t>
          </a:r>
          <a:endParaRPr lang="en-US"/>
        </a:p>
      </dgm:t>
    </dgm:pt>
    <dgm:pt modelId="{7C961C4A-C260-4670-BFB9-6A02706F7049}" type="parTrans" cxnId="{86BABB4F-C944-4853-A76E-FB7D22C10956}">
      <dgm:prSet/>
      <dgm:spPr/>
      <dgm:t>
        <a:bodyPr/>
        <a:lstStyle/>
        <a:p>
          <a:endParaRPr lang="en-US"/>
        </a:p>
      </dgm:t>
    </dgm:pt>
    <dgm:pt modelId="{F878DDB4-2AC3-49F1-B426-267C768C86D5}" type="sibTrans" cxnId="{86BABB4F-C944-4853-A76E-FB7D22C10956}">
      <dgm:prSet/>
      <dgm:spPr/>
      <dgm:t>
        <a:bodyPr/>
        <a:lstStyle/>
        <a:p>
          <a:endParaRPr lang="en-US"/>
        </a:p>
      </dgm:t>
    </dgm:pt>
    <dgm:pt modelId="{3548C04C-D8C5-42CD-B988-B44CAEBCD34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Muy perfeccionistas</a:t>
          </a:r>
          <a:endParaRPr lang="en-US"/>
        </a:p>
      </dgm:t>
    </dgm:pt>
    <dgm:pt modelId="{96AF4455-281C-40C9-BC29-C6835A82D517}" type="parTrans" cxnId="{3567D53D-79F0-416A-9323-B7F00BFF6D14}">
      <dgm:prSet/>
      <dgm:spPr/>
      <dgm:t>
        <a:bodyPr/>
        <a:lstStyle/>
        <a:p>
          <a:endParaRPr lang="en-US"/>
        </a:p>
      </dgm:t>
    </dgm:pt>
    <dgm:pt modelId="{3A6B3B7A-612B-4CC0-8B56-1B28764AE15E}" type="sibTrans" cxnId="{3567D53D-79F0-416A-9323-B7F00BFF6D14}">
      <dgm:prSet/>
      <dgm:spPr/>
      <dgm:t>
        <a:bodyPr/>
        <a:lstStyle/>
        <a:p>
          <a:endParaRPr lang="en-US"/>
        </a:p>
      </dgm:t>
    </dgm:pt>
    <dgm:pt modelId="{82AA01E1-AE81-42D9-BF8A-669DDE3BDCA6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Lenguaje Python</a:t>
          </a:r>
          <a:endParaRPr lang="en-US"/>
        </a:p>
      </dgm:t>
    </dgm:pt>
    <dgm:pt modelId="{64F710B2-CBB8-4077-93D5-8A852F8F0841}" type="parTrans" cxnId="{0FFFBBC6-10EE-4543-823B-DDD977908B5F}">
      <dgm:prSet/>
      <dgm:spPr/>
      <dgm:t>
        <a:bodyPr/>
        <a:lstStyle/>
        <a:p>
          <a:endParaRPr lang="en-US"/>
        </a:p>
      </dgm:t>
    </dgm:pt>
    <dgm:pt modelId="{EB3DD081-CA7C-47C1-8BE5-BC2C0D634297}" type="sibTrans" cxnId="{0FFFBBC6-10EE-4543-823B-DDD977908B5F}">
      <dgm:prSet/>
      <dgm:spPr/>
      <dgm:t>
        <a:bodyPr/>
        <a:lstStyle/>
        <a:p>
          <a:endParaRPr lang="en-US"/>
        </a:p>
      </dgm:t>
    </dgm:pt>
    <dgm:pt modelId="{301C26C5-B148-4EA1-AD1D-E76B97A28860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Uso de OpenCV</a:t>
          </a:r>
          <a:endParaRPr lang="en-US"/>
        </a:p>
      </dgm:t>
    </dgm:pt>
    <dgm:pt modelId="{7B9A9E36-5711-41D1-89DF-7B1DC5201A86}" type="parTrans" cxnId="{4F4D58ED-4295-4771-8530-EDCDBE5FE86D}">
      <dgm:prSet/>
      <dgm:spPr/>
      <dgm:t>
        <a:bodyPr/>
        <a:lstStyle/>
        <a:p>
          <a:endParaRPr lang="en-US"/>
        </a:p>
      </dgm:t>
    </dgm:pt>
    <dgm:pt modelId="{1DE70C64-6869-4F8A-BD44-DD7EBBD092D7}" type="sibTrans" cxnId="{4F4D58ED-4295-4771-8530-EDCDBE5FE86D}">
      <dgm:prSet/>
      <dgm:spPr/>
      <dgm:t>
        <a:bodyPr/>
        <a:lstStyle/>
        <a:p>
          <a:endParaRPr lang="en-US"/>
        </a:p>
      </dgm:t>
    </dgm:pt>
    <dgm:pt modelId="{CFA8D93A-A073-4E78-9E14-DF870C53E5F3}" type="pres">
      <dgm:prSet presAssocID="{2D409318-739E-41B6-8E4A-507D3D002A66}" presName="vert0" presStyleCnt="0">
        <dgm:presLayoutVars>
          <dgm:dir/>
          <dgm:animOne val="branch"/>
          <dgm:animLvl val="lvl"/>
        </dgm:presLayoutVars>
      </dgm:prSet>
      <dgm:spPr/>
    </dgm:pt>
    <dgm:pt modelId="{6E5174EF-0B9F-4B94-BBE2-B3BE7373F0AB}" type="pres">
      <dgm:prSet presAssocID="{23BFCB21-3DD6-4F83-B6FD-CFAB09B7ED97}" presName="thickLine" presStyleLbl="alignNode1" presStyleIdx="0" presStyleCnt="5"/>
      <dgm:spPr/>
    </dgm:pt>
    <dgm:pt modelId="{F6169594-1A97-4502-97A9-C8A312DBF898}" type="pres">
      <dgm:prSet presAssocID="{23BFCB21-3DD6-4F83-B6FD-CFAB09B7ED97}" presName="horz1" presStyleCnt="0"/>
      <dgm:spPr/>
    </dgm:pt>
    <dgm:pt modelId="{2A00D455-62B6-4A58-A537-D5A507C3D6B2}" type="pres">
      <dgm:prSet presAssocID="{23BFCB21-3DD6-4F83-B6FD-CFAB09B7ED97}" presName="tx1" presStyleLbl="revTx" presStyleIdx="0" presStyleCnt="5"/>
      <dgm:spPr/>
    </dgm:pt>
    <dgm:pt modelId="{6B9AC0EE-6EA8-4475-B952-4C4EE0564A53}" type="pres">
      <dgm:prSet presAssocID="{23BFCB21-3DD6-4F83-B6FD-CFAB09B7ED97}" presName="vert1" presStyleCnt="0"/>
      <dgm:spPr/>
    </dgm:pt>
    <dgm:pt modelId="{9DCD0E00-C12B-49BB-BFCC-EAF3EB618338}" type="pres">
      <dgm:prSet presAssocID="{5EDB3D1A-4DDD-473B-8A08-9AA6FEE2230B}" presName="thickLine" presStyleLbl="alignNode1" presStyleIdx="1" presStyleCnt="5"/>
      <dgm:spPr/>
    </dgm:pt>
    <dgm:pt modelId="{7AD6BC5A-2B87-41D8-88CA-2A39714FC437}" type="pres">
      <dgm:prSet presAssocID="{5EDB3D1A-4DDD-473B-8A08-9AA6FEE2230B}" presName="horz1" presStyleCnt="0"/>
      <dgm:spPr/>
    </dgm:pt>
    <dgm:pt modelId="{08CCDA60-6E8A-4C28-ADC1-437E13A65DFE}" type="pres">
      <dgm:prSet presAssocID="{5EDB3D1A-4DDD-473B-8A08-9AA6FEE2230B}" presName="tx1" presStyleLbl="revTx" presStyleIdx="1" presStyleCnt="5"/>
      <dgm:spPr/>
    </dgm:pt>
    <dgm:pt modelId="{3D3D3A77-6E96-43BC-A6A8-890911B3BBD2}" type="pres">
      <dgm:prSet presAssocID="{5EDB3D1A-4DDD-473B-8A08-9AA6FEE2230B}" presName="vert1" presStyleCnt="0"/>
      <dgm:spPr/>
    </dgm:pt>
    <dgm:pt modelId="{0D871EDD-6DD0-4937-BDD7-F12EB745C77E}" type="pres">
      <dgm:prSet presAssocID="{3548C04C-D8C5-42CD-B988-B44CAEBCD342}" presName="thickLine" presStyleLbl="alignNode1" presStyleIdx="2" presStyleCnt="5"/>
      <dgm:spPr/>
    </dgm:pt>
    <dgm:pt modelId="{1204039F-6B1F-485C-AEB7-F77011B0D8C8}" type="pres">
      <dgm:prSet presAssocID="{3548C04C-D8C5-42CD-B988-B44CAEBCD342}" presName="horz1" presStyleCnt="0"/>
      <dgm:spPr/>
    </dgm:pt>
    <dgm:pt modelId="{6F65A558-4F56-4278-B492-6C02325DBC61}" type="pres">
      <dgm:prSet presAssocID="{3548C04C-D8C5-42CD-B988-B44CAEBCD342}" presName="tx1" presStyleLbl="revTx" presStyleIdx="2" presStyleCnt="5"/>
      <dgm:spPr/>
    </dgm:pt>
    <dgm:pt modelId="{A66592BD-8894-440B-9F31-453E7D956786}" type="pres">
      <dgm:prSet presAssocID="{3548C04C-D8C5-42CD-B988-B44CAEBCD342}" presName="vert1" presStyleCnt="0"/>
      <dgm:spPr/>
    </dgm:pt>
    <dgm:pt modelId="{34342AA0-BAB1-4A0E-A09D-38DF12871210}" type="pres">
      <dgm:prSet presAssocID="{82AA01E1-AE81-42D9-BF8A-669DDE3BDCA6}" presName="thickLine" presStyleLbl="alignNode1" presStyleIdx="3" presStyleCnt="5"/>
      <dgm:spPr/>
    </dgm:pt>
    <dgm:pt modelId="{D4153ECD-FB3C-47B4-9D23-4FF31FC1879F}" type="pres">
      <dgm:prSet presAssocID="{82AA01E1-AE81-42D9-BF8A-669DDE3BDCA6}" presName="horz1" presStyleCnt="0"/>
      <dgm:spPr/>
    </dgm:pt>
    <dgm:pt modelId="{C117FCCD-FADD-42CC-87AC-095CA4BB2700}" type="pres">
      <dgm:prSet presAssocID="{82AA01E1-AE81-42D9-BF8A-669DDE3BDCA6}" presName="tx1" presStyleLbl="revTx" presStyleIdx="3" presStyleCnt="5"/>
      <dgm:spPr/>
    </dgm:pt>
    <dgm:pt modelId="{02336690-1B20-4BCA-BF43-FD7DCF4674E5}" type="pres">
      <dgm:prSet presAssocID="{82AA01E1-AE81-42D9-BF8A-669DDE3BDCA6}" presName="vert1" presStyleCnt="0"/>
      <dgm:spPr/>
    </dgm:pt>
    <dgm:pt modelId="{265B59F3-BA26-4741-996D-6F0B65614285}" type="pres">
      <dgm:prSet presAssocID="{301C26C5-B148-4EA1-AD1D-E76B97A28860}" presName="thickLine" presStyleLbl="alignNode1" presStyleIdx="4" presStyleCnt="5"/>
      <dgm:spPr/>
    </dgm:pt>
    <dgm:pt modelId="{7E8FE3A4-8F51-444D-9E09-347572C54ECD}" type="pres">
      <dgm:prSet presAssocID="{301C26C5-B148-4EA1-AD1D-E76B97A28860}" presName="horz1" presStyleCnt="0"/>
      <dgm:spPr/>
    </dgm:pt>
    <dgm:pt modelId="{3262C787-0798-49A5-96FD-39D521488998}" type="pres">
      <dgm:prSet presAssocID="{301C26C5-B148-4EA1-AD1D-E76B97A28860}" presName="tx1" presStyleLbl="revTx" presStyleIdx="4" presStyleCnt="5"/>
      <dgm:spPr/>
    </dgm:pt>
    <dgm:pt modelId="{9F757A15-2DF2-4B9B-85DB-BF26AB728AB3}" type="pres">
      <dgm:prSet presAssocID="{301C26C5-B148-4EA1-AD1D-E76B97A28860}" presName="vert1" presStyleCnt="0"/>
      <dgm:spPr/>
    </dgm:pt>
  </dgm:ptLst>
  <dgm:cxnLst>
    <dgm:cxn modelId="{3567D53D-79F0-416A-9323-B7F00BFF6D14}" srcId="{2D409318-739E-41B6-8E4A-507D3D002A66}" destId="{3548C04C-D8C5-42CD-B988-B44CAEBCD342}" srcOrd="2" destOrd="0" parTransId="{96AF4455-281C-40C9-BC29-C6835A82D517}" sibTransId="{3A6B3B7A-612B-4CC0-8B56-1B28764AE15E}"/>
    <dgm:cxn modelId="{86BABB4F-C944-4853-A76E-FB7D22C10956}" srcId="{2D409318-739E-41B6-8E4A-507D3D002A66}" destId="{5EDB3D1A-4DDD-473B-8A08-9AA6FEE2230B}" srcOrd="1" destOrd="0" parTransId="{7C961C4A-C260-4670-BFB9-6A02706F7049}" sibTransId="{F878DDB4-2AC3-49F1-B426-267C768C86D5}"/>
    <dgm:cxn modelId="{AC827884-4D10-4ACC-93DB-9D687F595A83}" type="presOf" srcId="{3548C04C-D8C5-42CD-B988-B44CAEBCD342}" destId="{6F65A558-4F56-4278-B492-6C02325DBC61}" srcOrd="0" destOrd="0" presId="urn:microsoft.com/office/officeart/2008/layout/LinedList"/>
    <dgm:cxn modelId="{E4E9A29E-596A-4E8E-B37B-82059F5BDC28}" type="presOf" srcId="{23BFCB21-3DD6-4F83-B6FD-CFAB09B7ED97}" destId="{2A00D455-62B6-4A58-A537-D5A507C3D6B2}" srcOrd="0" destOrd="0" presId="urn:microsoft.com/office/officeart/2008/layout/LinedList"/>
    <dgm:cxn modelId="{215B0AA6-DF12-4225-84C7-A0810713FC19}" srcId="{2D409318-739E-41B6-8E4A-507D3D002A66}" destId="{23BFCB21-3DD6-4F83-B6FD-CFAB09B7ED97}" srcOrd="0" destOrd="0" parTransId="{B38D989D-9C9C-46FE-B99E-BF9B14A7722D}" sibTransId="{47F39679-ABF3-4ECA-856C-75AEC8773599}"/>
    <dgm:cxn modelId="{E2FEBBA6-A4F9-4E5B-9127-F6613FBD1FF0}" type="presOf" srcId="{301C26C5-B148-4EA1-AD1D-E76B97A28860}" destId="{3262C787-0798-49A5-96FD-39D521488998}" srcOrd="0" destOrd="0" presId="urn:microsoft.com/office/officeart/2008/layout/LinedList"/>
    <dgm:cxn modelId="{81714DBD-9BF8-4BF8-9834-B12C14C87B71}" type="presOf" srcId="{2D409318-739E-41B6-8E4A-507D3D002A66}" destId="{CFA8D93A-A073-4E78-9E14-DF870C53E5F3}" srcOrd="0" destOrd="0" presId="urn:microsoft.com/office/officeart/2008/layout/LinedList"/>
    <dgm:cxn modelId="{0FFFBBC6-10EE-4543-823B-DDD977908B5F}" srcId="{2D409318-739E-41B6-8E4A-507D3D002A66}" destId="{82AA01E1-AE81-42D9-BF8A-669DDE3BDCA6}" srcOrd="3" destOrd="0" parTransId="{64F710B2-CBB8-4077-93D5-8A852F8F0841}" sibTransId="{EB3DD081-CA7C-47C1-8BE5-BC2C0D634297}"/>
    <dgm:cxn modelId="{2C21E1E2-090C-46A6-80C2-165F6DD0C3A8}" type="presOf" srcId="{82AA01E1-AE81-42D9-BF8A-669DDE3BDCA6}" destId="{C117FCCD-FADD-42CC-87AC-095CA4BB2700}" srcOrd="0" destOrd="0" presId="urn:microsoft.com/office/officeart/2008/layout/LinedList"/>
    <dgm:cxn modelId="{4F4D58ED-4295-4771-8530-EDCDBE5FE86D}" srcId="{2D409318-739E-41B6-8E4A-507D3D002A66}" destId="{301C26C5-B148-4EA1-AD1D-E76B97A28860}" srcOrd="4" destOrd="0" parTransId="{7B9A9E36-5711-41D1-89DF-7B1DC5201A86}" sibTransId="{1DE70C64-6869-4F8A-BD44-DD7EBBD092D7}"/>
    <dgm:cxn modelId="{4536FAF5-3484-4790-8AEE-897B4E5D803F}" type="presOf" srcId="{5EDB3D1A-4DDD-473B-8A08-9AA6FEE2230B}" destId="{08CCDA60-6E8A-4C28-ADC1-437E13A65DFE}" srcOrd="0" destOrd="0" presId="urn:microsoft.com/office/officeart/2008/layout/LinedList"/>
    <dgm:cxn modelId="{3F5A8FEE-E5FA-4F45-8950-5DA5949002C1}" type="presParOf" srcId="{CFA8D93A-A073-4E78-9E14-DF870C53E5F3}" destId="{6E5174EF-0B9F-4B94-BBE2-B3BE7373F0AB}" srcOrd="0" destOrd="0" presId="urn:microsoft.com/office/officeart/2008/layout/LinedList"/>
    <dgm:cxn modelId="{BF10AFED-4EEA-4FC3-9DDF-C769B058952B}" type="presParOf" srcId="{CFA8D93A-A073-4E78-9E14-DF870C53E5F3}" destId="{F6169594-1A97-4502-97A9-C8A312DBF898}" srcOrd="1" destOrd="0" presId="urn:microsoft.com/office/officeart/2008/layout/LinedList"/>
    <dgm:cxn modelId="{356B9B2A-FD2A-4B78-851B-19467C99507A}" type="presParOf" srcId="{F6169594-1A97-4502-97A9-C8A312DBF898}" destId="{2A00D455-62B6-4A58-A537-D5A507C3D6B2}" srcOrd="0" destOrd="0" presId="urn:microsoft.com/office/officeart/2008/layout/LinedList"/>
    <dgm:cxn modelId="{A2D60CFB-D07C-4CDC-8AEF-E1D9DCE1CA4C}" type="presParOf" srcId="{F6169594-1A97-4502-97A9-C8A312DBF898}" destId="{6B9AC0EE-6EA8-4475-B952-4C4EE0564A53}" srcOrd="1" destOrd="0" presId="urn:microsoft.com/office/officeart/2008/layout/LinedList"/>
    <dgm:cxn modelId="{B257049A-003D-4523-B384-88239CEE5537}" type="presParOf" srcId="{CFA8D93A-A073-4E78-9E14-DF870C53E5F3}" destId="{9DCD0E00-C12B-49BB-BFCC-EAF3EB618338}" srcOrd="2" destOrd="0" presId="urn:microsoft.com/office/officeart/2008/layout/LinedList"/>
    <dgm:cxn modelId="{6C37C9B6-305C-41A4-BBDE-8A701EB6537D}" type="presParOf" srcId="{CFA8D93A-A073-4E78-9E14-DF870C53E5F3}" destId="{7AD6BC5A-2B87-41D8-88CA-2A39714FC437}" srcOrd="3" destOrd="0" presId="urn:microsoft.com/office/officeart/2008/layout/LinedList"/>
    <dgm:cxn modelId="{DAA5B0E4-F6DB-481E-AC5B-F95111D18DF4}" type="presParOf" srcId="{7AD6BC5A-2B87-41D8-88CA-2A39714FC437}" destId="{08CCDA60-6E8A-4C28-ADC1-437E13A65DFE}" srcOrd="0" destOrd="0" presId="urn:microsoft.com/office/officeart/2008/layout/LinedList"/>
    <dgm:cxn modelId="{13410694-5FCC-4F5D-BEBD-631D141EE0B4}" type="presParOf" srcId="{7AD6BC5A-2B87-41D8-88CA-2A39714FC437}" destId="{3D3D3A77-6E96-43BC-A6A8-890911B3BBD2}" srcOrd="1" destOrd="0" presId="urn:microsoft.com/office/officeart/2008/layout/LinedList"/>
    <dgm:cxn modelId="{6DC2E29E-22FA-4FDE-96E0-B8C2D61A0C7C}" type="presParOf" srcId="{CFA8D93A-A073-4E78-9E14-DF870C53E5F3}" destId="{0D871EDD-6DD0-4937-BDD7-F12EB745C77E}" srcOrd="4" destOrd="0" presId="urn:microsoft.com/office/officeart/2008/layout/LinedList"/>
    <dgm:cxn modelId="{5BA1B7C0-1BF8-48DA-B4A3-B3B6D718E8D7}" type="presParOf" srcId="{CFA8D93A-A073-4E78-9E14-DF870C53E5F3}" destId="{1204039F-6B1F-485C-AEB7-F77011B0D8C8}" srcOrd="5" destOrd="0" presId="urn:microsoft.com/office/officeart/2008/layout/LinedList"/>
    <dgm:cxn modelId="{0779F0DA-CE52-4D91-9E01-110C129B050B}" type="presParOf" srcId="{1204039F-6B1F-485C-AEB7-F77011B0D8C8}" destId="{6F65A558-4F56-4278-B492-6C02325DBC61}" srcOrd="0" destOrd="0" presId="urn:microsoft.com/office/officeart/2008/layout/LinedList"/>
    <dgm:cxn modelId="{E6BFFB78-A813-4E3D-A2ED-8CA1F3236B43}" type="presParOf" srcId="{1204039F-6B1F-485C-AEB7-F77011B0D8C8}" destId="{A66592BD-8894-440B-9F31-453E7D956786}" srcOrd="1" destOrd="0" presId="urn:microsoft.com/office/officeart/2008/layout/LinedList"/>
    <dgm:cxn modelId="{D9FDDFC8-60DC-43C4-AFB2-8014BF44A5D0}" type="presParOf" srcId="{CFA8D93A-A073-4E78-9E14-DF870C53E5F3}" destId="{34342AA0-BAB1-4A0E-A09D-38DF12871210}" srcOrd="6" destOrd="0" presId="urn:microsoft.com/office/officeart/2008/layout/LinedList"/>
    <dgm:cxn modelId="{43F0BEE0-702F-48A6-A81E-2A7ED2EE5BDF}" type="presParOf" srcId="{CFA8D93A-A073-4E78-9E14-DF870C53E5F3}" destId="{D4153ECD-FB3C-47B4-9D23-4FF31FC1879F}" srcOrd="7" destOrd="0" presId="urn:microsoft.com/office/officeart/2008/layout/LinedList"/>
    <dgm:cxn modelId="{EAF89B1D-7569-463D-ADC1-A8061BDCCC30}" type="presParOf" srcId="{D4153ECD-FB3C-47B4-9D23-4FF31FC1879F}" destId="{C117FCCD-FADD-42CC-87AC-095CA4BB2700}" srcOrd="0" destOrd="0" presId="urn:microsoft.com/office/officeart/2008/layout/LinedList"/>
    <dgm:cxn modelId="{C2EAA9EB-E3E4-4583-A71D-10AA304273BA}" type="presParOf" srcId="{D4153ECD-FB3C-47B4-9D23-4FF31FC1879F}" destId="{02336690-1B20-4BCA-BF43-FD7DCF4674E5}" srcOrd="1" destOrd="0" presId="urn:microsoft.com/office/officeart/2008/layout/LinedList"/>
    <dgm:cxn modelId="{3EB37193-7E68-48EA-89D3-D44E221B2AE9}" type="presParOf" srcId="{CFA8D93A-A073-4E78-9E14-DF870C53E5F3}" destId="{265B59F3-BA26-4741-996D-6F0B65614285}" srcOrd="8" destOrd="0" presId="urn:microsoft.com/office/officeart/2008/layout/LinedList"/>
    <dgm:cxn modelId="{334127CD-EF39-4654-AADF-DC3AFA912D98}" type="presParOf" srcId="{CFA8D93A-A073-4E78-9E14-DF870C53E5F3}" destId="{7E8FE3A4-8F51-444D-9E09-347572C54ECD}" srcOrd="9" destOrd="0" presId="urn:microsoft.com/office/officeart/2008/layout/LinedList"/>
    <dgm:cxn modelId="{382C6273-F6C8-4540-89D4-5F4A7A6EF9B8}" type="presParOf" srcId="{7E8FE3A4-8F51-444D-9E09-347572C54ECD}" destId="{3262C787-0798-49A5-96FD-39D521488998}" srcOrd="0" destOrd="0" presId="urn:microsoft.com/office/officeart/2008/layout/LinedList"/>
    <dgm:cxn modelId="{6788B10F-A2D8-49E4-8483-6D4D215288A7}" type="presParOf" srcId="{7E8FE3A4-8F51-444D-9E09-347572C54ECD}" destId="{9F757A15-2DF2-4B9B-85DB-BF26AB728AB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F9B97-F1D0-42CE-B580-B87EAA09C91B}">
      <dsp:nvSpPr>
        <dsp:cNvPr id="0" name=""/>
        <dsp:cNvSpPr/>
      </dsp:nvSpPr>
      <dsp:spPr>
        <a:xfrm>
          <a:off x="0" y="543"/>
          <a:ext cx="4923369" cy="12709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E3FC2-ED9E-4E73-B3A3-5CB17A1B170E}">
      <dsp:nvSpPr>
        <dsp:cNvPr id="0" name=""/>
        <dsp:cNvSpPr/>
      </dsp:nvSpPr>
      <dsp:spPr>
        <a:xfrm>
          <a:off x="384469" y="286512"/>
          <a:ext cx="699035" cy="6990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092B27-A1D6-497D-A6EC-9A95D34836D6}">
      <dsp:nvSpPr>
        <dsp:cNvPr id="0" name=""/>
        <dsp:cNvSpPr/>
      </dsp:nvSpPr>
      <dsp:spPr>
        <a:xfrm>
          <a:off x="1467973" y="543"/>
          <a:ext cx="3455395" cy="12709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511" tIns="134511" rIns="134511" bIns="1345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Capacidad</a:t>
          </a:r>
          <a:r>
            <a:rPr lang="en-US" sz="2500" kern="1200" dirty="0"/>
            <a:t> de </a:t>
          </a:r>
          <a:r>
            <a:rPr lang="en-US" sz="2500" kern="1200" dirty="0" err="1"/>
            <a:t>mejora</a:t>
          </a:r>
          <a:endParaRPr lang="en-US" sz="2500" kern="1200" dirty="0"/>
        </a:p>
      </dsp:txBody>
      <dsp:txXfrm>
        <a:off x="1467973" y="543"/>
        <a:ext cx="3455395" cy="1270972"/>
      </dsp:txXfrm>
    </dsp:sp>
    <dsp:sp modelId="{9BED78F0-64D0-4734-AA14-FE0932FFB602}">
      <dsp:nvSpPr>
        <dsp:cNvPr id="0" name=""/>
        <dsp:cNvSpPr/>
      </dsp:nvSpPr>
      <dsp:spPr>
        <a:xfrm>
          <a:off x="0" y="1589259"/>
          <a:ext cx="4923369" cy="12709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E395A4-A2CA-4098-938E-C6E31F0F073E}">
      <dsp:nvSpPr>
        <dsp:cNvPr id="0" name=""/>
        <dsp:cNvSpPr/>
      </dsp:nvSpPr>
      <dsp:spPr>
        <a:xfrm>
          <a:off x="384469" y="1875227"/>
          <a:ext cx="699035" cy="6990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6089FE-58A3-4624-A97B-639E48907873}">
      <dsp:nvSpPr>
        <dsp:cNvPr id="0" name=""/>
        <dsp:cNvSpPr/>
      </dsp:nvSpPr>
      <dsp:spPr>
        <a:xfrm>
          <a:off x="1467973" y="1589259"/>
          <a:ext cx="3455395" cy="12709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511" tIns="134511" rIns="134511" bIns="1345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Producto</a:t>
          </a:r>
          <a:r>
            <a:rPr lang="en-US" sz="2500" kern="1200" dirty="0"/>
            <a:t> al </a:t>
          </a:r>
          <a:r>
            <a:rPr lang="en-US" sz="2500" kern="1200" dirty="0" err="1"/>
            <a:t>alcance</a:t>
          </a:r>
          <a:r>
            <a:rPr lang="en-US" sz="2500" kern="1200" dirty="0"/>
            <a:t> de </a:t>
          </a:r>
          <a:r>
            <a:rPr lang="en-US" sz="2500" kern="1200" dirty="0" err="1"/>
            <a:t>todos</a:t>
          </a:r>
          <a:endParaRPr lang="en-US" sz="2500" kern="1200" dirty="0"/>
        </a:p>
      </dsp:txBody>
      <dsp:txXfrm>
        <a:off x="1467973" y="1589259"/>
        <a:ext cx="3455395" cy="1270972"/>
      </dsp:txXfrm>
    </dsp:sp>
    <dsp:sp modelId="{3D2FD11B-6E11-4029-9653-42402DDFA7B6}">
      <dsp:nvSpPr>
        <dsp:cNvPr id="0" name=""/>
        <dsp:cNvSpPr/>
      </dsp:nvSpPr>
      <dsp:spPr>
        <a:xfrm>
          <a:off x="0" y="3177975"/>
          <a:ext cx="4923369" cy="12709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6E5EB-FF9E-418A-B242-DDBFCF221B07}">
      <dsp:nvSpPr>
        <dsp:cNvPr id="0" name=""/>
        <dsp:cNvSpPr/>
      </dsp:nvSpPr>
      <dsp:spPr>
        <a:xfrm>
          <a:off x="384469" y="3463943"/>
          <a:ext cx="699035" cy="6990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E0B786-79BB-41A1-BEEC-9CB92F31A71E}">
      <dsp:nvSpPr>
        <dsp:cNvPr id="0" name=""/>
        <dsp:cNvSpPr/>
      </dsp:nvSpPr>
      <dsp:spPr>
        <a:xfrm>
          <a:off x="1467973" y="3177975"/>
          <a:ext cx="3455395" cy="12709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511" tIns="134511" rIns="134511" bIns="1345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Pensamiento</a:t>
          </a:r>
          <a:r>
            <a:rPr lang="en-US" sz="2500" kern="1200" dirty="0"/>
            <a:t> actual</a:t>
          </a:r>
        </a:p>
      </dsp:txBody>
      <dsp:txXfrm>
        <a:off x="1467973" y="3177975"/>
        <a:ext cx="3455395" cy="12709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174EF-0B9F-4B94-BBE2-B3BE7373F0AB}">
      <dsp:nvSpPr>
        <dsp:cNvPr id="0" name=""/>
        <dsp:cNvSpPr/>
      </dsp:nvSpPr>
      <dsp:spPr>
        <a:xfrm>
          <a:off x="0" y="417"/>
          <a:ext cx="55292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00D455-62B6-4A58-A537-D5A507C3D6B2}">
      <dsp:nvSpPr>
        <dsp:cNvPr id="0" name=""/>
        <dsp:cNvSpPr/>
      </dsp:nvSpPr>
      <dsp:spPr>
        <a:xfrm>
          <a:off x="0" y="417"/>
          <a:ext cx="5529263" cy="683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/>
            <a:t>Falta de experiencia</a:t>
          </a:r>
          <a:endParaRPr lang="en-US" sz="2900" kern="1200"/>
        </a:p>
      </dsp:txBody>
      <dsp:txXfrm>
        <a:off x="0" y="417"/>
        <a:ext cx="5529263" cy="683985"/>
      </dsp:txXfrm>
    </dsp:sp>
    <dsp:sp modelId="{9DCD0E00-C12B-49BB-BFCC-EAF3EB618338}">
      <dsp:nvSpPr>
        <dsp:cNvPr id="0" name=""/>
        <dsp:cNvSpPr/>
      </dsp:nvSpPr>
      <dsp:spPr>
        <a:xfrm>
          <a:off x="0" y="684402"/>
          <a:ext cx="55292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CDA60-6E8A-4C28-ADC1-437E13A65DFE}">
      <dsp:nvSpPr>
        <dsp:cNvPr id="0" name=""/>
        <dsp:cNvSpPr/>
      </dsp:nvSpPr>
      <dsp:spPr>
        <a:xfrm>
          <a:off x="0" y="684402"/>
          <a:ext cx="5529263" cy="683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/>
            <a:t>Dificultades escogiendo un tema</a:t>
          </a:r>
          <a:endParaRPr lang="en-US" sz="2900" kern="1200"/>
        </a:p>
      </dsp:txBody>
      <dsp:txXfrm>
        <a:off x="0" y="684402"/>
        <a:ext cx="5529263" cy="683985"/>
      </dsp:txXfrm>
    </dsp:sp>
    <dsp:sp modelId="{0D871EDD-6DD0-4937-BDD7-F12EB745C77E}">
      <dsp:nvSpPr>
        <dsp:cNvPr id="0" name=""/>
        <dsp:cNvSpPr/>
      </dsp:nvSpPr>
      <dsp:spPr>
        <a:xfrm>
          <a:off x="0" y="1368388"/>
          <a:ext cx="55292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65A558-4F56-4278-B492-6C02325DBC61}">
      <dsp:nvSpPr>
        <dsp:cNvPr id="0" name=""/>
        <dsp:cNvSpPr/>
      </dsp:nvSpPr>
      <dsp:spPr>
        <a:xfrm>
          <a:off x="0" y="1368388"/>
          <a:ext cx="5529263" cy="683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/>
            <a:t>Muy perfeccionistas</a:t>
          </a:r>
          <a:endParaRPr lang="en-US" sz="2900" kern="1200"/>
        </a:p>
      </dsp:txBody>
      <dsp:txXfrm>
        <a:off x="0" y="1368388"/>
        <a:ext cx="5529263" cy="683985"/>
      </dsp:txXfrm>
    </dsp:sp>
    <dsp:sp modelId="{34342AA0-BAB1-4A0E-A09D-38DF12871210}">
      <dsp:nvSpPr>
        <dsp:cNvPr id="0" name=""/>
        <dsp:cNvSpPr/>
      </dsp:nvSpPr>
      <dsp:spPr>
        <a:xfrm>
          <a:off x="0" y="2052373"/>
          <a:ext cx="55292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17FCCD-FADD-42CC-87AC-095CA4BB2700}">
      <dsp:nvSpPr>
        <dsp:cNvPr id="0" name=""/>
        <dsp:cNvSpPr/>
      </dsp:nvSpPr>
      <dsp:spPr>
        <a:xfrm>
          <a:off x="0" y="2052373"/>
          <a:ext cx="5529263" cy="683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/>
            <a:t>Lenguaje Python</a:t>
          </a:r>
          <a:endParaRPr lang="en-US" sz="2900" kern="1200"/>
        </a:p>
      </dsp:txBody>
      <dsp:txXfrm>
        <a:off x="0" y="2052373"/>
        <a:ext cx="5529263" cy="683985"/>
      </dsp:txXfrm>
    </dsp:sp>
    <dsp:sp modelId="{265B59F3-BA26-4741-996D-6F0B65614285}">
      <dsp:nvSpPr>
        <dsp:cNvPr id="0" name=""/>
        <dsp:cNvSpPr/>
      </dsp:nvSpPr>
      <dsp:spPr>
        <a:xfrm>
          <a:off x="0" y="2736359"/>
          <a:ext cx="55292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2C787-0798-49A5-96FD-39D521488998}">
      <dsp:nvSpPr>
        <dsp:cNvPr id="0" name=""/>
        <dsp:cNvSpPr/>
      </dsp:nvSpPr>
      <dsp:spPr>
        <a:xfrm>
          <a:off x="0" y="2736359"/>
          <a:ext cx="5529263" cy="683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/>
            <a:t>Uso de OpenCV</a:t>
          </a:r>
          <a:endParaRPr lang="en-US" sz="2900" kern="1200"/>
        </a:p>
      </dsp:txBody>
      <dsp:txXfrm>
        <a:off x="0" y="2736359"/>
        <a:ext cx="5529263" cy="683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</p:spTree>
    <p:extLst>
      <p:ext uri="{BB962C8B-B14F-4D97-AF65-F5344CB8AC3E}">
        <p14:creationId xmlns:p14="http://schemas.microsoft.com/office/powerpoint/2010/main" val="208344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12738" y="434975"/>
            <a:ext cx="6176962" cy="3475227"/>
          </a:xfrm>
          <a:prstGeom prst="rect">
            <a:avLst/>
          </a:prstGeom>
          <a:noFill/>
          <a:ln w="12700">
            <a:noFill/>
          </a:ln>
          <a:effectLst>
            <a:outerShdw blurRad="254000" dist="12700" dir="16200000" algn="ctr" rotWithShape="0">
              <a:schemeClr val="tx1">
                <a:alpha val="30000"/>
              </a:schemeClr>
            </a:outerShdw>
          </a:effectLst>
        </p:spPr>
        <p:txBody>
          <a:bodyPr vert="horz" lIns="94702" tIns="47351" rIns="94702" bIns="4735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12738" y="4303713"/>
            <a:ext cx="4124325" cy="534987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de-DE" noProof="0" dirty="0" err="1"/>
              <a:t>asdf</a:t>
            </a:r>
            <a:endParaRPr lang="de-DE" noProof="0" dirty="0"/>
          </a:p>
          <a:p>
            <a:pPr lvl="6"/>
            <a:r>
              <a:rPr lang="de-DE" noProof="0" dirty="0" err="1"/>
              <a:t>Asdf</a:t>
            </a:r>
            <a:endParaRPr lang="de-DE" noProof="0" dirty="0"/>
          </a:p>
          <a:p>
            <a:pPr lvl="7"/>
            <a:r>
              <a:rPr lang="de-DE" noProof="0" dirty="0" err="1"/>
              <a:t>Asdf</a:t>
            </a:r>
            <a:endParaRPr lang="de-DE" noProof="0" dirty="0"/>
          </a:p>
          <a:p>
            <a:pPr lvl="8"/>
            <a:r>
              <a:rPr lang="de-DE" noProof="0" dirty="0" err="1"/>
              <a:t>asdf</a:t>
            </a:r>
            <a:endParaRPr lang="en-US" noProof="0" dirty="0"/>
          </a:p>
        </p:txBody>
      </p:sp>
      <p:sp>
        <p:nvSpPr>
          <p:cNvPr id="4915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  <p:cxnSp>
        <p:nvCxnSpPr>
          <p:cNvPr id="7" name="Straight Connector 6"/>
          <p:cNvCxnSpPr/>
          <p:nvPr/>
        </p:nvCxnSpPr>
        <p:spPr bwMode="gray">
          <a:xfrm flipH="1">
            <a:off x="4783138" y="46386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gray">
          <a:xfrm flipH="1">
            <a:off x="4783138" y="49736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gray">
          <a:xfrm flipH="1">
            <a:off x="4783138" y="53070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gray">
          <a:xfrm flipH="1">
            <a:off x="4783138" y="56419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 flipH="1">
            <a:off x="4783138" y="59769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 flipH="1">
            <a:off x="4783138" y="63103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 flipH="1">
            <a:off x="4783138" y="66452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 flipH="1">
            <a:off x="4783138" y="69786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 flipH="1">
            <a:off x="4783138" y="73136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 flipH="1">
            <a:off x="4783138" y="76485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gray">
          <a:xfrm flipH="1">
            <a:off x="4783138" y="79819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 flipH="1">
            <a:off x="4783138" y="83169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gray">
          <a:xfrm flipH="1">
            <a:off x="4783138" y="86502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gray">
          <a:xfrm flipH="1">
            <a:off x="4783138" y="89852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gray">
          <a:xfrm flipH="1">
            <a:off x="4783138" y="93202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gray">
          <a:xfrm flipH="1">
            <a:off x="4783138" y="96535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73" name="TextBox 23"/>
          <p:cNvSpPr txBox="1">
            <a:spLocks noChangeArrowheads="1"/>
          </p:cNvSpPr>
          <p:nvPr/>
        </p:nvSpPr>
        <p:spPr bwMode="gray">
          <a:xfrm>
            <a:off x="4783138" y="4303713"/>
            <a:ext cx="17081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de-DE" sz="900" b="0" cap="all" baseline="0" dirty="0">
                <a:solidFill>
                  <a:srgbClr val="7F7F7F"/>
                </a:solidFill>
                <a:latin typeface="adineue TEXT Light" panose="020B0303020201060004" pitchFamily="34" charset="0"/>
              </a:rPr>
              <a:t>NOTES:</a:t>
            </a:r>
          </a:p>
        </p:txBody>
      </p:sp>
    </p:spTree>
    <p:extLst>
      <p:ext uri="{BB962C8B-B14F-4D97-AF65-F5344CB8AC3E}">
        <p14:creationId xmlns:p14="http://schemas.microsoft.com/office/powerpoint/2010/main" val="16873236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08781" indent="-108781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177800" indent="-1778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+mj-lt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266700" indent="-889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hausDIN" panose="020B0504020101020102" pitchFamily="34" charset="0"/>
      <a:buChar char="­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357188" indent="-176213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neue PRO TT Black" pitchFamily="34" charset="0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neue TEXT Black" panose="020B0A03020201060004" pitchFamily="34" charset="0"/>
        <a:ea typeface="+mn-ea"/>
        <a:cs typeface="+mn-cs"/>
      </a:defRPr>
    </a:lvl6pPr>
    <a:lvl7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Text Light Beta" pitchFamily="34" charset="0"/>
        <a:ea typeface="+mn-ea"/>
        <a:cs typeface="+mn-cs"/>
      </a:defRPr>
    </a:lvl7pPr>
    <a:lvl8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8pPr>
    <a:lvl9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1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4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579E7-A216-7943-B739-2EE41F1A2C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5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579E7-A216-7943-B739-2EE41F1A2C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7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4472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43773"/>
      </p:ext>
    </p:extLst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31399"/>
      </p:ext>
    </p:extLst>
  </p:cSld>
  <p:clrMapOvr>
    <a:masterClrMapping/>
  </p:clrMapOvr>
  <p:transition spd="med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61877"/>
      </p:ext>
    </p:extLst>
  </p:cSld>
  <p:clrMapOvr>
    <a:masterClrMapping/>
  </p:clrMapOvr>
  <p:transition spd="med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62744"/>
      </p:ext>
    </p:extLst>
  </p:cSld>
  <p:clrMapOvr>
    <a:masterClrMapping/>
  </p:clrMapOvr>
  <p:transition spd="med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25404"/>
      </p:ext>
    </p:extLst>
  </p:cSld>
  <p:clrMapOvr>
    <a:masterClrMapping/>
  </p:clrMapOvr>
  <p:transition spd="med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285856"/>
      </p:ext>
    </p:extLst>
  </p:cSld>
  <p:clrMapOvr>
    <a:masterClrMapping/>
  </p:clrMapOvr>
  <p:transition spd="med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1856034"/>
      </p:ext>
    </p:extLst>
  </p:cSld>
  <p:clrMapOvr>
    <a:masterClrMapping/>
  </p:clrMapOvr>
  <p:transition spd="med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0444761"/>
      </p:ext>
    </p:extLst>
  </p:cSld>
  <p:clrMapOvr>
    <a:masterClrMapping/>
  </p:clrMapOvr>
  <p:transition spd="med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544520"/>
      </p:ext>
    </p:extLst>
  </p:cSld>
  <p:clrMapOvr>
    <a:masterClrMapping/>
  </p:clrMapOvr>
  <p:transition spd="med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14237416"/>
      </p:ext>
    </p:extLst>
  </p:cSld>
  <p:clrMapOvr>
    <a:masterClrMapping/>
  </p:clrMapOvr>
  <p:transition spd="med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35921524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85984"/>
      </p:ext>
    </p:extLst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115935"/>
      </p:ext>
    </p:extLst>
  </p:cSld>
  <p:clrMapOvr>
    <a:masterClrMapping/>
  </p:clrMapOvr>
  <p:transition spd="med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250200"/>
      </p:ext>
    </p:extLst>
  </p:cSld>
  <p:clrMapOvr>
    <a:masterClrMapping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065046"/>
      </p:ext>
    </p:extLst>
  </p:cSld>
  <p:clrMapOvr>
    <a:masterClrMapping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745155"/>
      </p:ext>
    </p:extLst>
  </p:cSld>
  <p:clrMapOvr>
    <a:masterClrMapping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82781"/>
      </p:ext>
    </p:extLst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66698"/>
      </p:ext>
    </p:extLst>
  </p:cSld>
  <p:clrMapOvr>
    <a:masterClrMapping/>
  </p:clrMapOvr>
  <p:transition spd="med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96725"/>
      </p:ext>
    </p:extLst>
  </p:cSld>
  <p:clrMapOvr>
    <a:masterClrMapping/>
  </p:clrMapOvr>
  <p:transition spd="med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99237"/>
      </p:ext>
    </p:extLst>
  </p:cSld>
  <p:clrMapOvr>
    <a:masterClrMapping/>
  </p:clrMapOvr>
  <p:transition spd="med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22639"/>
      </p:ext>
    </p:extLst>
  </p:cSld>
  <p:clrMapOvr>
    <a:masterClrMapping/>
  </p:clrMapOvr>
  <p:transition spd="med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69027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71873"/>
      </p:ext>
    </p:extLst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5791"/>
      </p:ext>
    </p:extLst>
  </p:cSld>
  <p:clrMapOvr>
    <a:masterClrMapping/>
  </p:clrMapOvr>
  <p:transition spd="med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016061"/>
      </p:ext>
    </p:extLst>
  </p:cSld>
  <p:clrMapOvr>
    <a:masterClrMapping/>
  </p:clrMapOvr>
  <p:transition spd="med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AR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777464"/>
      </p:ext>
    </p:extLst>
  </p:cSld>
  <p:clrMapOvr>
    <a:masterClrMapping/>
  </p:clrMapOvr>
  <p:transition spd="med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980321"/>
      </p:ext>
    </p:extLst>
  </p:cSld>
  <p:clrMapOvr>
    <a:masterClrMapping/>
  </p:clrMapOvr>
  <p:transition spd="med"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12563"/>
      </p:ext>
    </p:extLst>
  </p:cSld>
  <p:clrMapOvr>
    <a:masterClrMapping/>
  </p:clrMapOvr>
  <p:transition spd="med"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3920013586"/>
      </p:ext>
    </p:extLst>
  </p:cSld>
  <p:clrMapOvr>
    <a:masterClrMapping/>
  </p:clrMapOvr>
  <p:transition spd="med"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3/23/2019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99356"/>
      </p:ext>
    </p:extLst>
  </p:cSld>
  <p:clrMapOvr>
    <a:masterClrMapping/>
  </p:clrMapOvr>
  <p:transition spd="med"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68242"/>
      </p:ext>
    </p:extLst>
  </p:cSld>
  <p:clrMapOvr>
    <a:masterClrMapping/>
  </p:clrMapOvr>
  <p:transition spd="med"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23/03/2019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5617568"/>
      </p:ext>
    </p:extLst>
  </p:cSld>
  <p:clrMapOvr>
    <a:masterClrMapping/>
  </p:clrMapOvr>
  <p:transition spd="med"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23/03/2019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1846587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70729"/>
      </p:ext>
    </p:extLst>
  </p:cSld>
  <p:clrMapOvr>
    <a:masterClrMapping/>
  </p:clrMapOvr>
  <p:transition spd="med"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23-mar-19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178169"/>
      </p:ext>
    </p:extLst>
  </p:cSld>
  <p:clrMapOvr>
    <a:masterClrMapping/>
  </p:clrMapOvr>
  <p:transition spd="med"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496523757"/>
      </p:ext>
    </p:extLst>
  </p:cSld>
  <p:clrMapOvr>
    <a:masterClrMapping/>
  </p:clrMapOvr>
  <p:transition spd="med"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8912956"/>
      </p:ext>
    </p:extLst>
  </p:cSld>
  <p:clrMapOvr>
    <a:masterClrMapping/>
  </p:clrMapOvr>
  <p:transition spd="med"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308961"/>
      </p:ext>
    </p:extLst>
  </p:cSld>
  <p:clrMapOvr>
    <a:masterClrMapping/>
  </p:clrMapOvr>
  <p:transition spd="med"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2808356820"/>
      </p:ext>
    </p:extLst>
  </p:cSld>
  <p:clrMapOvr>
    <a:masterClrMapping/>
  </p:clrMapOvr>
  <p:transition spd="med"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37995"/>
      </p:ext>
    </p:extLst>
  </p:cSld>
  <p:clrMapOvr>
    <a:masterClrMapping/>
  </p:clrMapOvr>
  <p:transition spd="med"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72049"/>
      </p:ext>
    </p:extLst>
  </p:cSld>
  <p:clrMapOvr>
    <a:masterClrMapping/>
  </p:clrMapOvr>
  <p:transition spd="med"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95520726"/>
      </p:ext>
    </p:extLst>
  </p:cSld>
  <p:clrMapOvr>
    <a:masterClrMapping/>
  </p:clrMapOvr>
  <p:transition spd="med"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34451"/>
      </p:ext>
    </p:extLst>
  </p:cSld>
  <p:clrMapOvr>
    <a:masterClrMapping/>
  </p:clrMapOvr>
  <p:transition spd="med"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66976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63412"/>
      </p:ext>
    </p:extLst>
  </p:cSld>
  <p:clrMapOvr>
    <a:masterClrMapping/>
  </p:clrMapOvr>
  <p:transition spd="med"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147694"/>
      </p:ext>
    </p:extLst>
  </p:cSld>
  <p:clrMapOvr>
    <a:masterClrMapping/>
  </p:clrMapOvr>
  <p:transition spd="med"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36310"/>
      </p:ext>
    </p:extLst>
  </p:cSld>
  <p:clrMapOvr>
    <a:masterClrMapping/>
  </p:clrMapOvr>
  <p:transition spd="med"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78407"/>
      </p:ext>
    </p:extLst>
  </p:cSld>
  <p:clrMapOvr>
    <a:masterClrMapping/>
  </p:clrMapOvr>
  <p:transition spd="med"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13407"/>
      </p:ext>
    </p:extLst>
  </p:cSld>
  <p:clrMapOvr>
    <a:masterClrMapping/>
  </p:clrMapOvr>
  <p:transition spd="med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9244217"/>
      </p:ext>
    </p:extLst>
  </p:cSld>
  <p:clrMapOvr>
    <a:masterClrMapping/>
  </p:clrMapOvr>
  <p:transition spd="med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44906"/>
      </p:ext>
    </p:extLst>
  </p:cSld>
  <p:clrMapOvr>
    <a:masterClrMapping/>
  </p:clrMapOvr>
  <p:transition spd="med"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99190"/>
      </p:ext>
    </p:extLst>
  </p:cSld>
  <p:clrMapOvr>
    <a:masterClrMapping/>
  </p:clrMapOvr>
  <p:transition spd="med"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15130"/>
      </p:ext>
    </p:extLst>
  </p:cSld>
  <p:clrMapOvr>
    <a:masterClrMapping/>
  </p:clrMapOvr>
  <p:transition spd="med"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85402"/>
      </p:ext>
    </p:extLst>
  </p:cSld>
  <p:clrMapOvr>
    <a:masterClrMapping/>
  </p:clrMapOvr>
  <p:transition spd="med"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1082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1990"/>
      </p:ext>
    </p:extLst>
  </p:cSld>
  <p:clrMapOvr>
    <a:masterClrMapping/>
  </p:clrMapOvr>
  <p:transition spd="med"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48398"/>
      </p:ext>
    </p:extLst>
  </p:cSld>
  <p:clrMapOvr>
    <a:masterClrMapping/>
  </p:clrMapOvr>
  <p:transition spd="med"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8966119"/>
      </p:ext>
    </p:extLst>
  </p:cSld>
  <p:clrMapOvr>
    <a:masterClrMapping/>
  </p:clrMapOvr>
  <p:transition spd="med"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036487"/>
      </p:ext>
    </p:extLst>
  </p:cSld>
  <p:clrMapOvr>
    <a:masterClrMapping/>
  </p:clrMapOvr>
  <p:transition spd="med"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9646416"/>
      </p:ext>
    </p:extLst>
  </p:cSld>
  <p:clrMapOvr>
    <a:masterClrMapping/>
  </p:clrMapOvr>
  <p:transition spd="med"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4670076"/>
      </p:ext>
    </p:extLst>
  </p:cSld>
  <p:clrMapOvr>
    <a:masterClrMapping/>
  </p:clrMapOvr>
  <p:transition spd="med"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41381797"/>
      </p:ext>
    </p:extLst>
  </p:cSld>
  <p:clrMapOvr>
    <a:masterClrMapping/>
  </p:clrMapOvr>
  <p:transition spd="med"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05681958"/>
      </p:ext>
    </p:extLst>
  </p:cSld>
  <p:clrMapOvr>
    <a:masterClrMapping/>
  </p:clrMapOvr>
  <p:transition spd="med"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76007"/>
      </p:ext>
    </p:extLst>
  </p:cSld>
  <p:clrMapOvr>
    <a:masterClrMapping/>
  </p:clrMapOvr>
  <p:transition spd="med"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90980"/>
      </p:ext>
    </p:extLst>
  </p:cSld>
  <p:clrMapOvr>
    <a:masterClrMapping/>
  </p:clrMapOvr>
  <p:transition spd="med"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99988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69053"/>
      </p:ext>
    </p:extLst>
  </p:cSld>
  <p:clrMapOvr>
    <a:masterClrMapping/>
  </p:clrMapOvr>
  <p:transition spd="med"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30696"/>
      </p:ext>
    </p:extLst>
  </p:cSld>
  <p:clrMapOvr>
    <a:masterClrMapping/>
  </p:clrMapOvr>
  <p:transition spd="med"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48409"/>
      </p:ext>
    </p:extLst>
  </p:cSld>
  <p:clrMapOvr>
    <a:masterClrMapping/>
  </p:clrMapOvr>
  <p:transition spd="med"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61720"/>
      </p:ext>
    </p:extLst>
  </p:cSld>
  <p:clrMapOvr>
    <a:masterClrMapping/>
  </p:clrMapOvr>
  <p:transition spd="med"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515120"/>
      </p:ext>
    </p:extLst>
  </p:cSld>
  <p:clrMapOvr>
    <a:masterClrMapping/>
  </p:clrMapOvr>
  <p:transition spd="med"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0701"/>
      </p:ext>
    </p:extLst>
  </p:cSld>
  <p:clrMapOvr>
    <a:masterClrMapping/>
  </p:clrMapOvr>
  <p:transition spd="med"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058200"/>
      </p:ext>
    </p:extLst>
  </p:cSld>
  <p:clrMapOvr>
    <a:masterClrMapping/>
  </p:clrMapOvr>
  <p:transition spd="med"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19053"/>
      </p:ext>
    </p:extLst>
  </p:cSld>
  <p:clrMapOvr>
    <a:masterClrMapping/>
  </p:clrMapOvr>
  <p:transition spd="med"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914516"/>
      </p:ext>
    </p:extLst>
  </p:cSld>
  <p:clrMapOvr>
    <a:masterClrMapping/>
  </p:clrMapOvr>
  <p:transition spd="med"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434861"/>
      </p:ext>
    </p:extLst>
  </p:cSld>
  <p:clrMapOvr>
    <a:masterClrMapping/>
  </p:clrMapOvr>
  <p:transition spd="med"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8093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7666022"/>
      </p:ext>
    </p:extLst>
  </p:cSld>
  <p:clrMapOvr>
    <a:masterClrMapping/>
  </p:clrMapOvr>
  <p:transition spd="med"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324994"/>
      </p:ext>
    </p:extLst>
  </p:cSld>
  <p:clrMapOvr>
    <a:masterClrMapping/>
  </p:clrMapOvr>
  <p:transition spd="med"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3/23/2019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07086"/>
      </p:ext>
    </p:extLst>
  </p:cSld>
  <p:clrMapOvr>
    <a:masterClrMapping/>
  </p:clrMapOvr>
  <p:transition spd="med"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069042853"/>
      </p:ext>
    </p:extLst>
  </p:cSld>
  <p:clrMapOvr>
    <a:masterClrMapping/>
  </p:clrMapOvr>
  <p:transition spd="med"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764675"/>
      </p:ext>
    </p:extLst>
  </p:cSld>
  <p:clrMapOvr>
    <a:masterClrMapping/>
  </p:clrMapOvr>
  <p:transition spd="med"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710165134"/>
      </p:ext>
    </p:extLst>
  </p:cSld>
  <p:clrMapOvr>
    <a:masterClrMapping/>
  </p:clrMapOvr>
  <p:transition spd="med"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0743"/>
      </p:ext>
    </p:extLst>
  </p:cSld>
  <p:clrMapOvr>
    <a:masterClrMapping/>
  </p:clrMapOvr>
  <p:transition spd="med"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23-mar-19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08871"/>
      </p:ext>
    </p:extLst>
  </p:cSld>
  <p:clrMapOvr>
    <a:masterClrMapping/>
  </p:clrMapOvr>
  <p:transition spd="med"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09559"/>
      </p:ext>
    </p:extLst>
  </p:cSld>
  <p:clrMapOvr>
    <a:masterClrMapping/>
  </p:clrMapOvr>
  <p:transition spd="med"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66972"/>
      </p:ext>
    </p:extLst>
  </p:cSld>
  <p:clrMapOvr>
    <a:masterClrMapping/>
  </p:clrMapOvr>
  <p:transition spd="med"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435687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9316086"/>
      </p:ext>
    </p:extLst>
  </p:cSld>
  <p:clrMapOvr>
    <a:masterClrMapping/>
  </p:clrMapOvr>
  <p:transition spd="med"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3078578"/>
      </p:ext>
    </p:extLst>
  </p:cSld>
  <p:clrMapOvr>
    <a:masterClrMapping/>
  </p:clrMapOvr>
  <p:transition spd="med"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88855461"/>
      </p:ext>
    </p:extLst>
  </p:cSld>
  <p:clrMapOvr>
    <a:masterClrMapping/>
  </p:clrMapOvr>
  <p:transition spd="med"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536121"/>
      </p:ext>
    </p:extLst>
  </p:cSld>
  <p:clrMapOvr>
    <a:masterClrMapping/>
  </p:clrMapOvr>
  <p:transition spd="med"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67162"/>
      </p:ext>
    </p:extLst>
  </p:cSld>
  <p:clrMapOvr>
    <a:masterClrMapping/>
  </p:clrMapOvr>
  <p:transition spd="med"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90938"/>
      </p:ext>
    </p:extLst>
  </p:cSld>
  <p:clrMapOvr>
    <a:masterClrMapping/>
  </p:clrMapOvr>
  <p:transition spd="med"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77519"/>
      </p:ext>
    </p:extLst>
  </p:cSld>
  <p:clrMapOvr>
    <a:masterClrMapping/>
  </p:clrMapOvr>
  <p:transition spd="med"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7235075"/>
      </p:ext>
    </p:extLst>
  </p:cSld>
  <p:clrMapOvr>
    <a:masterClrMapping/>
  </p:clrMapOvr>
  <p:transition spd="med"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91472"/>
      </p:ext>
    </p:extLst>
  </p:cSld>
  <p:clrMapOvr>
    <a:masterClrMapping/>
  </p:clrMapOvr>
  <p:transition spd="med"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10727"/>
      </p:ext>
    </p:extLst>
  </p:cSld>
  <p:clrMapOvr>
    <a:masterClrMapping/>
  </p:clrMapOvr>
  <p:transition spd="med"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5413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3973451"/>
      </p:ext>
    </p:extLst>
  </p:cSld>
  <p:clrMapOvr>
    <a:masterClrMapping/>
  </p:clrMapOvr>
  <p:transition spd="med"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96151"/>
      </p:ext>
    </p:extLst>
  </p:cSld>
  <p:clrMapOvr>
    <a:masterClrMapping/>
  </p:clrMapOvr>
  <p:transition spd="med"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22899"/>
      </p:ext>
    </p:extLst>
  </p:cSld>
  <p:clrMapOvr>
    <a:masterClrMapping/>
  </p:clrMapOvr>
  <p:transition spd="med"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50687"/>
      </p:ext>
    </p:extLst>
  </p:cSld>
  <p:clrMapOvr>
    <a:masterClrMapping/>
  </p:clrMapOvr>
  <p:transition spd="med"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55354"/>
      </p:ext>
    </p:extLst>
  </p:cSld>
  <p:clrMapOvr>
    <a:masterClrMapping/>
  </p:clrMapOvr>
  <p:transition spd="med"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16811"/>
      </p:ext>
    </p:extLst>
  </p:cSld>
  <p:clrMapOvr>
    <a:masterClrMapping/>
  </p:clrMapOvr>
  <p:transition spd="med"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9963201"/>
      </p:ext>
    </p:extLst>
  </p:cSld>
  <p:clrMapOvr>
    <a:masterClrMapping/>
  </p:clrMapOvr>
  <p:transition spd="med"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209813"/>
      </p:ext>
    </p:extLst>
  </p:cSld>
  <p:clrMapOvr>
    <a:masterClrMapping/>
  </p:clrMapOvr>
  <p:transition spd="med"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18966901"/>
      </p:ext>
    </p:extLst>
  </p:cSld>
  <p:clrMapOvr>
    <a:masterClrMapping/>
  </p:clrMapOvr>
  <p:transition spd="med"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61522062"/>
      </p:ext>
    </p:extLst>
  </p:cSld>
  <p:clrMapOvr>
    <a:masterClrMapping/>
  </p:clrMapOvr>
  <p:transition spd="med"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1869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373981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321023"/>
      </p:ext>
    </p:extLst>
  </p:cSld>
  <p:clrMapOvr>
    <a:masterClrMapping/>
  </p:clrMapOvr>
  <p:transition spd="med"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99821"/>
      </p:ext>
    </p:extLst>
  </p:cSld>
  <p:clrMapOvr>
    <a:masterClrMapping/>
  </p:clrMapOvr>
  <p:transition spd="med"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49682"/>
      </p:ext>
    </p:extLst>
  </p:cSld>
  <p:clrMapOvr>
    <a:masterClrMapping/>
  </p:clrMapOvr>
  <p:transition spd="med"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80493"/>
      </p:ext>
    </p:extLst>
  </p:cSld>
  <p:clrMapOvr>
    <a:masterClrMapping/>
  </p:clrMapOvr>
  <p:transition spd="med"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372652"/>
      </p:ext>
    </p:extLst>
  </p:cSld>
  <p:clrMapOvr>
    <a:masterClrMapping/>
  </p:clrMapOvr>
  <p:transition spd="med"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05420"/>
      </p:ext>
    </p:extLst>
  </p:cSld>
  <p:clrMapOvr>
    <a:masterClrMapping/>
  </p:clrMapOvr>
  <p:transition spd="med"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60349"/>
      </p:ext>
    </p:extLst>
  </p:cSld>
  <p:clrMapOvr>
    <a:masterClrMapping/>
  </p:clrMapOvr>
  <p:transition spd="med"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935116"/>
      </p:ext>
    </p:extLst>
  </p:cSld>
  <p:clrMapOvr>
    <a:masterClrMapping/>
  </p:clrMapOvr>
  <p:transition spd="med"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27819"/>
      </p:ext>
    </p:extLst>
  </p:cSld>
  <p:clrMapOvr>
    <a:masterClrMapping/>
  </p:clrMapOvr>
  <p:transition spd="med"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00325"/>
      </p:ext>
    </p:extLst>
  </p:cSld>
  <p:clrMapOvr>
    <a:masterClrMapping/>
  </p:clrMapOvr>
  <p:transition spd="med"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5549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5877919"/>
      </p:ext>
    </p:extLst>
  </p:cSld>
  <p:clrMapOvr>
    <a:masterClrMapping/>
  </p:clrMapOvr>
  <p:transition spd="med"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705717"/>
      </p:ext>
    </p:extLst>
  </p:cSld>
  <p:clrMapOvr>
    <a:masterClrMapping/>
  </p:clrMapOvr>
  <p:transition spd="med"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877868"/>
      </p:ext>
    </p:extLst>
  </p:cSld>
  <p:clrMapOvr>
    <a:masterClrMapping/>
  </p:clrMapOvr>
  <p:transition spd="med"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207434"/>
      </p:ext>
    </p:extLst>
  </p:cSld>
  <p:clrMapOvr>
    <a:masterClrMapping/>
  </p:clrMapOvr>
  <p:transition spd="med"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11158"/>
      </p:ext>
    </p:extLst>
  </p:cSld>
  <p:clrMapOvr>
    <a:masterClrMapping/>
  </p:clrMapOvr>
  <p:transition spd="med"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807239295"/>
      </p:ext>
    </p:extLst>
  </p:cSld>
  <p:clrMapOvr>
    <a:masterClrMapping/>
  </p:clrMapOvr>
  <p:transition spd="med"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3/23/2019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30857"/>
      </p:ext>
    </p:extLst>
  </p:cSld>
  <p:clrMapOvr>
    <a:masterClrMapping/>
  </p:clrMapOvr>
  <p:transition spd="med"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25727"/>
      </p:ext>
    </p:extLst>
  </p:cSld>
  <p:clrMapOvr>
    <a:masterClrMapping/>
  </p:clrMapOvr>
  <p:transition spd="med"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23/03/2019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514086"/>
      </p:ext>
    </p:extLst>
  </p:cSld>
  <p:clrMapOvr>
    <a:masterClrMapping/>
  </p:clrMapOvr>
  <p:transition spd="med"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23/03/2019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213723"/>
      </p:ext>
    </p:extLst>
  </p:cSld>
  <p:clrMapOvr>
    <a:masterClrMapping/>
  </p:clrMapOvr>
  <p:transition spd="med"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23-mar-19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8507479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2952428"/>
      </p:ext>
    </p:extLst>
  </p:cSld>
  <p:clrMapOvr>
    <a:masterClrMapping/>
  </p:clrMapOvr>
  <p:transition spd="med"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665727562"/>
      </p:ext>
    </p:extLst>
  </p:cSld>
  <p:clrMapOvr>
    <a:masterClrMapping/>
  </p:clrMapOvr>
  <p:transition spd="med"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4333034"/>
      </p:ext>
    </p:extLst>
  </p:cSld>
  <p:clrMapOvr>
    <a:masterClrMapping/>
  </p:clrMapOvr>
  <p:transition spd="med"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2933508"/>
      </p:ext>
    </p:extLst>
  </p:cSld>
  <p:clrMapOvr>
    <a:masterClrMapping/>
  </p:clrMapOvr>
  <p:transition spd="med"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1892044566"/>
      </p:ext>
    </p:extLst>
  </p:cSld>
  <p:clrMapOvr>
    <a:masterClrMapping/>
  </p:clrMapOvr>
  <p:transition spd="med"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74089"/>
      </p:ext>
    </p:extLst>
  </p:cSld>
  <p:clrMapOvr>
    <a:masterClrMapping/>
  </p:clrMapOvr>
  <p:transition spd="med"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09734"/>
      </p:ext>
    </p:extLst>
  </p:cSld>
  <p:clrMapOvr>
    <a:masterClrMapping/>
  </p:clrMapOvr>
  <p:transition spd="med"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5829768"/>
      </p:ext>
    </p:extLst>
  </p:cSld>
  <p:clrMapOvr>
    <a:masterClrMapping/>
  </p:clrMapOvr>
  <p:transition spd="med"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228558"/>
      </p:ext>
    </p:extLst>
  </p:cSld>
  <p:clrMapOvr>
    <a:masterClrMapping/>
  </p:clrMapOvr>
  <p:transition spd="med"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717474"/>
      </p:ext>
    </p:extLst>
  </p:cSld>
  <p:clrMapOvr>
    <a:masterClrMapping/>
  </p:clrMapOvr>
  <p:transition spd="med"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6276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54526"/>
      </p:ext>
    </p:extLst>
  </p:cSld>
  <p:clrMapOvr>
    <a:masterClrMapping/>
  </p:clrMapOvr>
  <p:transition spd="med"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382222"/>
      </p:ext>
    </p:extLst>
  </p:cSld>
  <p:clrMapOvr>
    <a:masterClrMapping/>
  </p:clrMapOvr>
  <p:transition spd="med"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49322"/>
      </p:ext>
    </p:extLst>
  </p:cSld>
  <p:clrMapOvr>
    <a:masterClrMapping/>
  </p:clrMapOvr>
  <p:transition spd="med"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62320"/>
      </p:ext>
    </p:extLst>
  </p:cSld>
  <p:clrMapOvr>
    <a:masterClrMapping/>
  </p:clrMapOvr>
  <p:transition spd="med"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8992515"/>
      </p:ext>
    </p:extLst>
  </p:cSld>
  <p:clrMapOvr>
    <a:masterClrMapping/>
  </p:clrMapOvr>
  <p:transition spd="med"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28966"/>
      </p:ext>
    </p:extLst>
  </p:cSld>
  <p:clrMapOvr>
    <a:masterClrMapping/>
  </p:clrMapOvr>
  <p:transition spd="med"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713595"/>
      </p:ext>
    </p:extLst>
  </p:cSld>
  <p:clrMapOvr>
    <a:masterClrMapping/>
  </p:clrMapOvr>
  <p:transition spd="med"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18306"/>
      </p:ext>
    </p:extLst>
  </p:cSld>
  <p:clrMapOvr>
    <a:masterClrMapping/>
  </p:clrMapOvr>
  <p:transition spd="med"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00759"/>
      </p:ext>
    </p:extLst>
  </p:cSld>
  <p:clrMapOvr>
    <a:masterClrMapping/>
  </p:clrMapOvr>
  <p:transition spd="med"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74029"/>
      </p:ext>
    </p:extLst>
  </p:cSld>
  <p:clrMapOvr>
    <a:masterClrMapping/>
  </p:clrMapOvr>
  <p:transition spd="med"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010230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93421"/>
      </p:ext>
    </p:extLst>
  </p:cSld>
  <p:clrMapOvr>
    <a:masterClrMapping/>
  </p:clrMapOvr>
  <p:transition spd="med"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000128"/>
      </p:ext>
    </p:extLst>
  </p:cSld>
  <p:clrMapOvr>
    <a:masterClrMapping/>
  </p:clrMapOvr>
  <p:transition spd="med"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5255841"/>
      </p:ext>
    </p:extLst>
  </p:cSld>
  <p:clrMapOvr>
    <a:masterClrMapping/>
  </p:clrMapOvr>
  <p:transition spd="med"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432731"/>
      </p:ext>
    </p:extLst>
  </p:cSld>
  <p:clrMapOvr>
    <a:masterClrMapping/>
  </p:clrMapOvr>
  <p:transition spd="med"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285741"/>
      </p:ext>
    </p:extLst>
  </p:cSld>
  <p:clrMapOvr>
    <a:masterClrMapping/>
  </p:clrMapOvr>
  <p:transition spd="med"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40802674"/>
      </p:ext>
    </p:extLst>
  </p:cSld>
  <p:clrMapOvr>
    <a:masterClrMapping/>
  </p:clrMapOvr>
  <p:transition spd="med"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40921774"/>
      </p:ext>
    </p:extLst>
  </p:cSld>
  <p:clrMapOvr>
    <a:masterClrMapping/>
  </p:clrMapOvr>
  <p:transition spd="med"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94710"/>
      </p:ext>
    </p:extLst>
  </p:cSld>
  <p:clrMapOvr>
    <a:masterClrMapping/>
  </p:clrMapOvr>
  <p:transition spd="med"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8283"/>
      </p:ext>
    </p:extLst>
  </p:cSld>
  <p:clrMapOvr>
    <a:masterClrMapping/>
  </p:clrMapOvr>
  <p:transition spd="med"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12096"/>
      </p:ext>
    </p:extLst>
  </p:cSld>
  <p:clrMapOvr>
    <a:masterClrMapping/>
  </p:clrMapOvr>
  <p:transition spd="med"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52070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57983"/>
      </p:ext>
    </p:extLst>
  </p:cSld>
  <p:clrMapOvr>
    <a:masterClrMapping/>
  </p:clrMapOvr>
  <p:transition spd="med"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857014"/>
      </p:ext>
    </p:extLst>
  </p:cSld>
  <p:clrMapOvr>
    <a:masterClrMapping/>
  </p:clrMapOvr>
  <p:transition spd="med"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87129"/>
      </p:ext>
    </p:extLst>
  </p:cSld>
  <p:clrMapOvr>
    <a:masterClrMapping/>
  </p:clrMapOvr>
  <p:transition spd="med"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68759"/>
      </p:ext>
    </p:extLst>
  </p:cSld>
  <p:clrMapOvr>
    <a:masterClrMapping/>
  </p:clrMapOvr>
  <p:transition spd="med"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96912"/>
      </p:ext>
    </p:extLst>
  </p:cSld>
  <p:clrMapOvr>
    <a:masterClrMapping/>
  </p:clrMapOvr>
  <p:transition spd="med"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03017"/>
      </p:ext>
    </p:extLst>
  </p:cSld>
  <p:clrMapOvr>
    <a:masterClrMapping/>
  </p:clrMapOvr>
  <p:transition spd="med"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9898"/>
      </p:ext>
    </p:extLst>
  </p:cSld>
  <p:clrMapOvr>
    <a:masterClrMapping/>
  </p:clrMapOvr>
  <p:transition spd="med"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32339"/>
      </p:ext>
    </p:extLst>
  </p:cSld>
  <p:clrMapOvr>
    <a:masterClrMapping/>
  </p:clrMapOvr>
  <p:transition spd="med"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703786"/>
      </p:ext>
    </p:extLst>
  </p:cSld>
  <p:clrMapOvr>
    <a:masterClrMapping/>
  </p:clrMapOvr>
  <p:transition spd="med"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786313"/>
      </p:ext>
    </p:extLst>
  </p:cSld>
  <p:clrMapOvr>
    <a:masterClrMapping/>
  </p:clrMapOvr>
  <p:transition spd="med"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513152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75093"/>
      </p:ext>
    </p:extLst>
  </p:cSld>
  <p:clrMapOvr>
    <a:masterClrMapping/>
  </p:clrMapOvr>
  <p:transition spd="med"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31749"/>
      </p:ext>
    </p:extLst>
  </p:cSld>
  <p:clrMapOvr>
    <a:masterClrMapping/>
  </p:clrMapOvr>
  <p:transition spd="med">
    <p:fade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299575896"/>
      </p:ext>
    </p:extLst>
  </p:cSld>
  <p:clrMapOvr>
    <a:masterClrMapping/>
  </p:clrMapOvr>
  <p:transition spd="med">
    <p:fad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3/23/2019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644690"/>
      </p:ext>
    </p:extLst>
  </p:cSld>
  <p:clrMapOvr>
    <a:masterClrMapping/>
  </p:clrMapOvr>
  <p:transition spd="med">
    <p:fade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23/03/2019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0930099"/>
      </p:ext>
    </p:extLst>
  </p:cSld>
  <p:clrMapOvr>
    <a:masterClrMapping/>
  </p:clrMapOvr>
  <p:transition spd="med"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23/03/2019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265974"/>
      </p:ext>
    </p:extLst>
  </p:cSld>
  <p:clrMapOvr>
    <a:masterClrMapping/>
  </p:clrMapOvr>
  <p:transition spd="med"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23-mar-19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36719"/>
      </p:ext>
    </p:extLst>
  </p:cSld>
  <p:clrMapOvr>
    <a:masterClrMapping/>
  </p:clrMapOvr>
  <p:transition spd="med"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488441376"/>
      </p:ext>
    </p:extLst>
  </p:cSld>
  <p:clrMapOvr>
    <a:masterClrMapping/>
  </p:clrMapOvr>
  <p:transition spd="med">
    <p:fade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57487"/>
      </p:ext>
    </p:extLst>
  </p:cSld>
  <p:clrMapOvr>
    <a:masterClrMapping/>
  </p:clrMapOvr>
  <p:transition spd="med"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93480"/>
      </p:ext>
    </p:extLst>
  </p:cSld>
  <p:clrMapOvr>
    <a:masterClrMapping/>
  </p:clrMapOvr>
  <p:transition spd="med"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4415224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79685"/>
      </p:ext>
    </p:extLst>
  </p:cSld>
  <p:clrMapOvr>
    <a:masterClrMapping/>
  </p:clrMapOvr>
  <p:transition spd="med"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9415014"/>
      </p:ext>
    </p:extLst>
  </p:cSld>
  <p:clrMapOvr>
    <a:masterClrMapping/>
  </p:clrMapOvr>
  <p:transition spd="med"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90294679"/>
      </p:ext>
    </p:extLst>
  </p:cSld>
  <p:clrMapOvr>
    <a:masterClrMapping/>
  </p:clrMapOvr>
  <p:transition spd="med"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169417"/>
      </p:ext>
    </p:extLst>
  </p:cSld>
  <p:clrMapOvr>
    <a:masterClrMapping/>
  </p:clrMapOvr>
  <p:transition spd="med"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33703"/>
      </p:ext>
    </p:extLst>
  </p:cSld>
  <p:clrMapOvr>
    <a:masterClrMapping/>
  </p:clrMapOvr>
  <p:transition spd="med">
    <p:fad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364633"/>
      </p:ext>
    </p:extLst>
  </p:cSld>
  <p:clrMapOvr>
    <a:masterClrMapping/>
  </p:clrMapOvr>
  <p:transition spd="med"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94481"/>
      </p:ext>
    </p:extLst>
  </p:cSld>
  <p:clrMapOvr>
    <a:masterClrMapping/>
  </p:clrMapOvr>
  <p:transition spd="med">
    <p:fad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144867"/>
      </p:ext>
    </p:extLst>
  </p:cSld>
  <p:clrMapOvr>
    <a:masterClrMapping/>
  </p:clrMapOvr>
  <p:transition spd="med">
    <p:fad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189997"/>
      </p:ext>
    </p:extLst>
  </p:cSld>
  <p:clrMapOvr>
    <a:masterClrMapping/>
  </p:clrMapOvr>
  <p:transition spd="med"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29061"/>
      </p:ext>
    </p:extLst>
  </p:cSld>
  <p:clrMapOvr>
    <a:masterClrMapping/>
  </p:clrMapOvr>
  <p:transition spd="med"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37529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65967"/>
      </p:ext>
    </p:extLst>
  </p:cSld>
  <p:clrMapOvr>
    <a:masterClrMapping/>
  </p:clrMapOvr>
  <p:transition spd="med"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62282"/>
      </p:ext>
    </p:extLst>
  </p:cSld>
  <p:clrMapOvr>
    <a:masterClrMapping/>
  </p:clrMapOvr>
  <p:transition spd="med"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019892"/>
      </p:ext>
    </p:extLst>
  </p:cSld>
  <p:clrMapOvr>
    <a:masterClrMapping/>
  </p:clrMapOvr>
  <p:transition spd="med"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04288"/>
      </p:ext>
    </p:extLst>
  </p:cSld>
  <p:clrMapOvr>
    <a:masterClrMapping/>
  </p:clrMapOvr>
  <p:transition spd="med"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484031"/>
      </p:ext>
    </p:extLst>
  </p:cSld>
  <p:clrMapOvr>
    <a:masterClrMapping/>
  </p:clrMapOvr>
  <p:transition spd="med"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064912"/>
      </p:ext>
    </p:extLst>
  </p:cSld>
  <p:clrMapOvr>
    <a:masterClrMapping/>
  </p:clrMapOvr>
  <p:transition spd="med">
    <p:fad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04530"/>
      </p:ext>
    </p:extLst>
  </p:cSld>
  <p:clrMapOvr>
    <a:masterClrMapping/>
  </p:clrMapOvr>
  <p:transition spd="med"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6078915"/>
      </p:ext>
    </p:extLst>
  </p:cSld>
  <p:clrMapOvr>
    <a:masterClrMapping/>
  </p:clrMapOvr>
  <p:transition spd="med"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5472167"/>
      </p:ext>
    </p:extLst>
  </p:cSld>
  <p:clrMapOvr>
    <a:masterClrMapping/>
  </p:clrMapOvr>
  <p:transition spd="med"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49696898"/>
      </p:ext>
    </p:extLst>
  </p:cSld>
  <p:clrMapOvr>
    <a:masterClrMapping/>
  </p:clrMapOvr>
  <p:transition spd="med"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6102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13871"/>
      </p:ext>
    </p:extLst>
  </p:cSld>
  <p:clrMapOvr>
    <a:masterClrMapping/>
  </p:clrMapOvr>
  <p:transition spd="med"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97352"/>
      </p:ext>
    </p:extLst>
  </p:cSld>
  <p:clrMapOvr>
    <a:masterClrMapping/>
  </p:clrMapOvr>
  <p:transition spd="med"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83252"/>
      </p:ext>
    </p:extLst>
  </p:cSld>
  <p:clrMapOvr>
    <a:masterClrMapping/>
  </p:clrMapOvr>
  <p:transition spd="med"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31722"/>
      </p:ext>
    </p:extLst>
  </p:cSld>
  <p:clrMapOvr>
    <a:masterClrMapping/>
  </p:clrMapOvr>
  <p:transition spd="med"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22356"/>
      </p:ext>
    </p:extLst>
  </p:cSld>
  <p:clrMapOvr>
    <a:masterClrMapping/>
  </p:clrMapOvr>
  <p:transition spd="med"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82011"/>
      </p:ext>
    </p:extLst>
  </p:cSld>
  <p:clrMapOvr>
    <a:masterClrMapping/>
  </p:clrMapOvr>
  <p:transition spd="med"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790394"/>
      </p:ext>
    </p:extLst>
  </p:cSld>
  <p:clrMapOvr>
    <a:masterClrMapping/>
  </p:clrMapOvr>
  <p:transition spd="med"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14225"/>
      </p:ext>
    </p:extLst>
  </p:cSld>
  <p:clrMapOvr>
    <a:masterClrMapping/>
  </p:clrMapOvr>
  <p:transition spd="med"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88592"/>
      </p:ext>
    </p:extLst>
  </p:cSld>
  <p:clrMapOvr>
    <a:masterClrMapping/>
  </p:clrMapOvr>
  <p:transition spd="med"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563418"/>
      </p:ext>
    </p:extLst>
  </p:cSld>
  <p:clrMapOvr>
    <a:masterClrMapping/>
  </p:clrMapOvr>
  <p:transition spd="med"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10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3932026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22289"/>
      </p:ext>
    </p:extLst>
  </p:cSld>
  <p:clrMapOvr>
    <a:masterClrMapping/>
  </p:clrMapOvr>
  <p:transition spd="med"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412345"/>
      </p:ext>
    </p:extLst>
  </p:cSld>
  <p:clrMapOvr>
    <a:masterClrMapping/>
  </p:clrMapOvr>
  <p:transition spd="med"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ERGY 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28685"/>
      </p:ext>
    </p:extLst>
  </p:cSld>
  <p:clrMapOvr>
    <a:masterClrMapping/>
  </p:clrMapOvr>
  <p:transition spd="med"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D35D9-E607-BF40-B6E5-A51007B8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B38B5C-91B3-2642-BA1F-46DC411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A2344-E2A4-8044-A72E-3F965E49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59185"/>
      </p:ext>
    </p:extLst>
  </p:cSld>
  <p:clrMapOvr>
    <a:masterClrMapping/>
  </p:clrMapOvr>
  <p:transition spd="med">
    <p:fade/>
  </p:transition>
  <p:hf hdr="0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7CD6-2B48-5D4A-A4E2-07F6FC0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345652"/>
            <a:ext cx="2972218" cy="1209781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37DE-71E3-4246-80CB-D516575E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762" y="746512"/>
            <a:ext cx="4665315" cy="3684551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10611-76D5-7343-982B-AB1AE44F4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762" y="1555433"/>
            <a:ext cx="2972218" cy="2881631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C62D0-21C8-0B4E-B90C-87071781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A7A7-E2B5-5F4A-8AA6-992D0B08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638D9-B529-5141-A031-860B32CE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98307"/>
      </p:ext>
    </p:extLst>
  </p:cSld>
  <p:clrMapOvr>
    <a:masterClrMapping/>
  </p:clrMapOvr>
  <p:transition spd="med">
    <p:fade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835044676"/>
      </p:ext>
    </p:extLst>
  </p:cSld>
  <p:clrMapOvr>
    <a:masterClrMapping/>
  </p:clrMapOvr>
  <p:transition spd="med">
    <p:fade/>
  </p:transition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3/23/2019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894446"/>
      </p:ext>
    </p:extLst>
  </p:cSld>
  <p:clrMapOvr>
    <a:masterClrMapping/>
  </p:clrMapOvr>
  <p:transition spd="med">
    <p:fade/>
  </p:transition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3111"/>
      </p:ext>
    </p:extLst>
  </p:cSld>
  <p:clrMapOvr>
    <a:masterClrMapping/>
  </p:clrMapOvr>
  <p:transition spd="med">
    <p:fade/>
  </p:transition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40E6-2BF6-0F4B-8BA1-FA28AE37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276042"/>
            <a:ext cx="7948315" cy="1002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18E55-3B33-0745-8A40-86BC2CBB3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62" y="1270990"/>
            <a:ext cx="3898562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3D7A9-FD4D-364E-98EC-BBBC48567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62" y="1893883"/>
            <a:ext cx="3898562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A12C7-0945-1B46-9EF1-6FBD54390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5316" y="1270990"/>
            <a:ext cx="3917761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C6098-ABE4-0C4F-931F-16C79CF7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5316" y="1893883"/>
            <a:ext cx="3917761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4CD9D-50E9-AD42-A420-113CF235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BB676-CD34-0342-BECD-2C6BBEA8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43410-A074-A444-8A05-5E6AC1BA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31320"/>
      </p:ext>
    </p:extLst>
  </p:cSld>
  <p:clrMapOvr>
    <a:masterClrMapping/>
  </p:clrMapOvr>
  <p:transition spd="med">
    <p:fade/>
  </p:transition>
  <p:hf hdr="0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D845-B157-FD49-911B-6515C6E7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2" y="1292594"/>
            <a:ext cx="7948315" cy="2156722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CD1CC-ABE4-1F41-8512-58CBAFDD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62" y="3469719"/>
            <a:ext cx="7948315" cy="1134169"/>
          </a:xfrm>
        </p:spPr>
        <p:txBody>
          <a:bodyPr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34559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6A45-B351-7E48-9F78-01C13AE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ACDCD-8202-2341-BB90-81FE9519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5E0B3-631F-7945-B27C-2484B893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34566"/>
      </p:ext>
    </p:extLst>
  </p:cSld>
  <p:clrMapOvr>
    <a:masterClrMapping/>
  </p:clrMapOvr>
  <p:transition spd="med">
    <p:fade/>
  </p:transition>
  <p:hf hdr="0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E340-39AB-B744-AA9B-E98721F8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4584C-4A56-BB4C-9EDF-99A43765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E8BE4-94EC-5841-AC28-38EEEB6E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D7952-2380-2840-B3F3-F2529EC4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4DDA3-423A-5940-ABCF-50B7207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55781"/>
      </p:ext>
    </p:extLst>
  </p:cSld>
  <p:clrMapOvr>
    <a:masterClrMapping/>
  </p:clrMapOvr>
  <p:transition spd="med">
    <p:fade/>
  </p:transition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20700"/>
      </p:ext>
    </p:extLst>
  </p:cSld>
  <p:clrMapOvr>
    <a:masterClrMapping/>
  </p:clrMapOvr>
  <p:transition spd="med"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606395648"/>
      </p:ext>
    </p:extLst>
  </p:cSld>
  <p:clrMapOvr>
    <a:masterClrMapping/>
  </p:clrMapOvr>
  <p:transition spd="med">
    <p:fade/>
  </p:transition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809800"/>
      </p:ext>
    </p:extLst>
  </p:cSld>
  <p:clrMapOvr>
    <a:masterClrMapping/>
  </p:clrMapOvr>
  <p:transition spd="med">
    <p:fade/>
  </p:transition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8113640"/>
      </p:ext>
    </p:extLst>
  </p:cSld>
  <p:clrMapOvr>
    <a:masterClrMapping/>
  </p:clrMapOvr>
  <p:transition spd="med">
    <p:fade/>
  </p:transition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691824532"/>
      </p:ext>
    </p:extLst>
  </p:cSld>
  <p:clrMapOvr>
    <a:masterClrMapping/>
  </p:clrMapOvr>
  <p:transition spd="med">
    <p:fade/>
  </p:transition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8383797"/>
      </p:ext>
    </p:extLst>
  </p:cSld>
  <p:clrMapOvr>
    <a:masterClrMapping/>
  </p:clrMapOvr>
  <p:transition spd="med">
    <p:fade/>
  </p:transition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6.googleusercontent.com/I8MY7bd7bXVVXXCDE-Mfgyeso9jk7ZKNgtKxWzSQzbOtSh0pu9W5OlyqvrZK74q9AnuXOcamrQiIxG3ULpQqBsmrRiP3F6qu47dBRq-YX-DEv-HXzMaxNEb_vCwMAfoJczInBCg7srk">
            <a:extLst>
              <a:ext uri="{FF2B5EF4-FFF2-40B4-BE49-F238E27FC236}">
                <a16:creationId xmlns:a16="http://schemas.microsoft.com/office/drawing/2014/main" id="{C714D6D8-9D2E-40EF-9A26-F2EAA9A727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778" y="726831"/>
            <a:ext cx="2298427" cy="344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8">
            <a:extLst>
              <a:ext uri="{FF2B5EF4-FFF2-40B4-BE49-F238E27FC236}">
                <a16:creationId xmlns:a16="http://schemas.microsoft.com/office/drawing/2014/main" id="{5347AA4A-A490-41C5-9F81-C94AF140293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88099" y="476844"/>
            <a:ext cx="4032611" cy="86462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0" i="0" kern="1200" cap="all">
                <a:solidFill>
                  <a:schemeClr val="bg1"/>
                </a:solidFill>
                <a:latin typeface="adineue TEXT Black" panose="020B0A030202010600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kern="1200" cap="all">
                <a:solidFill>
                  <a:schemeClr val="tx1"/>
                </a:solidFill>
                <a:latin typeface="adineue PRO Light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kern="1200" cap="all">
                <a:solidFill>
                  <a:schemeClr val="tx1"/>
                </a:solidFill>
                <a:latin typeface="adineue PRO Light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kern="1200" cap="all">
                <a:solidFill>
                  <a:schemeClr val="tx1"/>
                </a:solidFill>
                <a:latin typeface="adineue PRO Light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kern="1200" cap="all">
                <a:solidFill>
                  <a:schemeClr val="tx1"/>
                </a:solidFill>
                <a:latin typeface="adineue PRO Light" pitchFamily="34" charset="0"/>
              </a:defRPr>
            </a:lvl5pPr>
            <a:lvl6pPr algn="l" rtl="0" eaLnBrk="1" hangingPunct="1">
              <a:lnSpc>
                <a:spcPct val="80000"/>
              </a:lnSpc>
              <a:defRPr kern="1200" cap="all" baseline="0">
                <a:latin typeface="+mj-lt"/>
              </a:defRPr>
            </a:lvl6pPr>
            <a:lvl7pPr algn="l" rtl="0" eaLnBrk="1" hangingPunct="1">
              <a:lnSpc>
                <a:spcPct val="80000"/>
              </a:lnSpc>
              <a:defRPr kern="1200" cap="all" baseline="0">
                <a:latin typeface="+mj-lt"/>
              </a:defRPr>
            </a:lvl7pPr>
            <a:lvl8pPr algn="l" rtl="0" eaLnBrk="1" hangingPunct="1">
              <a:lnSpc>
                <a:spcPct val="80000"/>
              </a:lnSpc>
              <a:defRPr kern="1200" cap="all" baseline="0">
                <a:latin typeface="+mj-lt"/>
              </a:defRPr>
            </a:lvl8pPr>
            <a:lvl9pPr eaLnBrk="1" hangingPunct="1">
              <a:lnSpc>
                <a:spcPct val="80000"/>
              </a:lnSpc>
              <a:defRPr kern="1200" cap="all" baseline="0">
                <a:latin typeface="+mj-lt"/>
              </a:defRPr>
            </a:lvl9pPr>
          </a:lstStyle>
          <a:p>
            <a:pPr defTabSz="914400"/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Enfoque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Futuro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FDC2D9C-E33D-4193-87E5-5AAD1F1B6D6E}"/>
              </a:ext>
            </a:extLst>
          </p:cNvPr>
          <p:cNvSpPr txBox="1"/>
          <p:nvPr userDrawn="1"/>
        </p:nvSpPr>
        <p:spPr bwMode="gray">
          <a:xfrm>
            <a:off x="844062" y="1676400"/>
            <a:ext cx="3446584" cy="187569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+mn-lt"/>
              </a:rPr>
              <a:t>Crear una sociedad sin lesiones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+mn-lt"/>
              </a:rPr>
              <a:t>Soporte para deportistas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+mn-lt"/>
              </a:rPr>
              <a:t>Mejorar la lectura de los patrones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+mn-lt"/>
              </a:rPr>
              <a:t>Sensores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4726180"/>
      </p:ext>
    </p:extLst>
  </p:cSld>
  <p:clrMapOvr>
    <a:masterClrMapping/>
  </p:clrMapOvr>
  <p:transition spd="med">
    <p:fade/>
  </p:transition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401"/>
            <a:ext cx="9215438" cy="5191176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9131" y="1817872"/>
            <a:ext cx="5870712" cy="1244635"/>
          </a:xfrm>
        </p:spPr>
        <p:txBody>
          <a:bodyPr anchor="b">
            <a:noAutofit/>
          </a:bodyPr>
          <a:lstStyle>
            <a:lvl1pPr algn="r">
              <a:defRPr sz="4082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9131" y="3062505"/>
            <a:ext cx="5870712" cy="829276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5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91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18666"/>
      </p:ext>
    </p:extLst>
  </p:cSld>
  <p:clrMapOvr>
    <a:masterClrMapping/>
  </p:clrMapOvr>
  <p:transition spd="med">
    <p:fade/>
  </p:transition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843927"/>
      </p:ext>
    </p:extLst>
  </p:cSld>
  <p:clrMapOvr>
    <a:masterClrMapping/>
  </p:clrMapOvr>
  <p:transition spd="med">
    <p:fade/>
  </p:transition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970" y="2041906"/>
            <a:ext cx="6497872" cy="1380929"/>
          </a:xfrm>
        </p:spPr>
        <p:txBody>
          <a:bodyPr anchor="b"/>
          <a:lstStyle>
            <a:lvl1pPr algn="l">
              <a:defRPr sz="3024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70" y="3422835"/>
            <a:ext cx="6497872" cy="650478"/>
          </a:xfrm>
        </p:spPr>
        <p:txBody>
          <a:bodyPr anchor="t"/>
          <a:lstStyle>
            <a:lvl1pPr marL="0" indent="0" algn="l">
              <a:buNone/>
              <a:defRPr sz="151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5597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943282"/>
      </p:ext>
    </p:extLst>
  </p:cSld>
  <p:clrMapOvr>
    <a:masterClrMapping/>
  </p:clrMapOvr>
  <p:transition spd="med">
    <p:fade/>
  </p:transition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1970" y="1633446"/>
            <a:ext cx="3162542" cy="293393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7302" y="1633446"/>
            <a:ext cx="3162541" cy="293393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692336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51457"/>
      </p:ext>
    </p:extLst>
  </p:cSld>
  <p:clrMapOvr>
    <a:masterClrMapping/>
  </p:clrMapOvr>
  <p:transition spd="med">
    <p:fade/>
  </p:transition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768" y="1633743"/>
            <a:ext cx="3163743" cy="435665"/>
          </a:xfrm>
        </p:spPr>
        <p:txBody>
          <a:bodyPr anchor="b">
            <a:noAutofit/>
          </a:bodyPr>
          <a:lstStyle>
            <a:lvl1pPr marL="0" indent="0">
              <a:buNone/>
              <a:defRPr sz="1814" b="0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768" y="2069408"/>
            <a:ext cx="3163743" cy="249797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46102" y="1633743"/>
            <a:ext cx="3163739" cy="435665"/>
          </a:xfrm>
        </p:spPr>
        <p:txBody>
          <a:bodyPr anchor="b">
            <a:noAutofit/>
          </a:bodyPr>
          <a:lstStyle>
            <a:lvl1pPr marL="0" indent="0">
              <a:buNone/>
              <a:defRPr sz="1814" b="0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46103" y="2069408"/>
            <a:ext cx="3163738" cy="249797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33807"/>
      </p:ext>
    </p:extLst>
  </p:cSld>
  <p:clrMapOvr>
    <a:masterClrMapping/>
  </p:clrMapOvr>
  <p:transition spd="med">
    <p:fade/>
  </p:transition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970" y="460869"/>
            <a:ext cx="6497872" cy="99854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75737"/>
      </p:ext>
    </p:extLst>
  </p:cSld>
  <p:clrMapOvr>
    <a:masterClrMapping/>
  </p:clrMapOvr>
  <p:transition spd="med">
    <p:fade/>
  </p:transition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289975"/>
      </p:ext>
    </p:extLst>
  </p:cSld>
  <p:clrMapOvr>
    <a:masterClrMapping/>
  </p:clrMapOvr>
  <p:transition spd="med">
    <p:fade/>
  </p:transition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969" y="1132972"/>
            <a:ext cx="2913481" cy="966544"/>
          </a:xfrm>
        </p:spPr>
        <p:txBody>
          <a:bodyPr anchor="b">
            <a:normAutofit/>
          </a:bodyPr>
          <a:lstStyle>
            <a:lvl1pPr>
              <a:defRPr sz="1512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8240" y="389292"/>
            <a:ext cx="3411602" cy="417808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1969" y="2099516"/>
            <a:ext cx="2913481" cy="1953891"/>
          </a:xfrm>
        </p:spPr>
        <p:txBody>
          <a:bodyPr>
            <a:normAutofit/>
          </a:bodyPr>
          <a:lstStyle>
            <a:lvl1pPr marL="0" indent="0">
              <a:buNone/>
              <a:defRPr sz="1058"/>
            </a:lvl1pPr>
            <a:lvl2pPr marL="345494" indent="0">
              <a:buNone/>
              <a:defRPr sz="1058"/>
            </a:lvl2pPr>
            <a:lvl3pPr marL="690988" indent="0">
              <a:buNone/>
              <a:defRPr sz="907"/>
            </a:lvl3pPr>
            <a:lvl4pPr marL="1036482" indent="0">
              <a:buNone/>
              <a:defRPr sz="756"/>
            </a:lvl4pPr>
            <a:lvl5pPr marL="1381975" indent="0">
              <a:buNone/>
              <a:defRPr sz="756"/>
            </a:lvl5pPr>
            <a:lvl6pPr marL="1727469" indent="0">
              <a:buNone/>
              <a:defRPr sz="756"/>
            </a:lvl6pPr>
            <a:lvl7pPr marL="2072963" indent="0">
              <a:buNone/>
              <a:defRPr sz="756"/>
            </a:lvl7pPr>
            <a:lvl8pPr marL="2418457" indent="0">
              <a:buNone/>
              <a:defRPr sz="756"/>
            </a:lvl8pPr>
            <a:lvl9pPr marL="2763951" indent="0">
              <a:buNone/>
              <a:defRPr sz="756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338037"/>
      </p:ext>
    </p:extLst>
  </p:cSld>
  <p:clrMapOvr>
    <a:masterClrMapping/>
  </p:clrMapOvr>
  <p:transition spd="med">
    <p:fade/>
  </p:transition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970" y="3629343"/>
            <a:ext cx="6497872" cy="428464"/>
          </a:xfrm>
        </p:spPr>
        <p:txBody>
          <a:bodyPr anchor="b">
            <a:normAutofit/>
          </a:bodyPr>
          <a:lstStyle>
            <a:lvl1pPr algn="l">
              <a:defRPr sz="1814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1970" y="460869"/>
            <a:ext cx="6497872" cy="2907434"/>
          </a:xfrm>
        </p:spPr>
        <p:txBody>
          <a:bodyPr anchor="t">
            <a:normAutofit/>
          </a:bodyPr>
          <a:lstStyle>
            <a:lvl1pPr marL="0" indent="0" algn="ctr">
              <a:buNone/>
              <a:defRPr sz="1209"/>
            </a:lvl1pPr>
            <a:lvl2pPr marL="345597" indent="0">
              <a:buNone/>
              <a:defRPr sz="1209"/>
            </a:lvl2pPr>
            <a:lvl3pPr marL="691195" indent="0">
              <a:buNone/>
              <a:defRPr sz="1209"/>
            </a:lvl3pPr>
            <a:lvl4pPr marL="1036792" indent="0">
              <a:buNone/>
              <a:defRPr sz="1209"/>
            </a:lvl4pPr>
            <a:lvl5pPr marL="1382390" indent="0">
              <a:buNone/>
              <a:defRPr sz="1209"/>
            </a:lvl5pPr>
            <a:lvl6pPr marL="1727987" indent="0">
              <a:buNone/>
              <a:defRPr sz="1209"/>
            </a:lvl6pPr>
            <a:lvl7pPr marL="2073585" indent="0">
              <a:buNone/>
              <a:defRPr sz="1209"/>
            </a:lvl7pPr>
            <a:lvl8pPr marL="2419182" indent="0">
              <a:buNone/>
              <a:defRPr sz="1209"/>
            </a:lvl8pPr>
            <a:lvl9pPr marL="2764780" indent="0">
              <a:buNone/>
              <a:defRPr sz="1209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1970" y="4057807"/>
            <a:ext cx="6497872" cy="509575"/>
          </a:xfrm>
        </p:spPr>
        <p:txBody>
          <a:bodyPr>
            <a:normAutofit/>
          </a:bodyPr>
          <a:lstStyle>
            <a:lvl1pPr marL="0" indent="0">
              <a:buNone/>
              <a:defRPr sz="907"/>
            </a:lvl1pPr>
            <a:lvl2pPr marL="345597" indent="0">
              <a:buNone/>
              <a:defRPr sz="907"/>
            </a:lvl2pPr>
            <a:lvl3pPr marL="691195" indent="0">
              <a:buNone/>
              <a:defRPr sz="756"/>
            </a:lvl3pPr>
            <a:lvl4pPr marL="1036792" indent="0">
              <a:buNone/>
              <a:defRPr sz="680"/>
            </a:lvl4pPr>
            <a:lvl5pPr marL="1382390" indent="0">
              <a:buNone/>
              <a:defRPr sz="680"/>
            </a:lvl5pPr>
            <a:lvl6pPr marL="1727987" indent="0">
              <a:buNone/>
              <a:defRPr sz="680"/>
            </a:lvl6pPr>
            <a:lvl7pPr marL="2073585" indent="0">
              <a:buNone/>
              <a:defRPr sz="680"/>
            </a:lvl7pPr>
            <a:lvl8pPr marL="2419182" indent="0">
              <a:buNone/>
              <a:defRPr sz="680"/>
            </a:lvl8pPr>
            <a:lvl9pPr marL="2764780" indent="0">
              <a:buNone/>
              <a:defRPr sz="6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955755"/>
      </p:ext>
    </p:extLst>
  </p:cSld>
  <p:clrMapOvr>
    <a:masterClrMapping/>
  </p:clrMapOvr>
  <p:transition spd="med">
    <p:fade/>
  </p:transition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970" y="460869"/>
            <a:ext cx="6497872" cy="2573185"/>
          </a:xfrm>
        </p:spPr>
        <p:txBody>
          <a:bodyPr anchor="ctr">
            <a:normAutofit/>
          </a:bodyPr>
          <a:lstStyle>
            <a:lvl1pPr algn="l">
              <a:defRPr sz="3326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70" y="3379705"/>
            <a:ext cx="6497872" cy="1187676"/>
          </a:xfrm>
        </p:spPr>
        <p:txBody>
          <a:bodyPr anchor="ctr">
            <a:normAutofit/>
          </a:bodyPr>
          <a:lstStyle>
            <a:lvl1pPr marL="0" indent="0" algn="l">
              <a:buNone/>
              <a:defRPr sz="136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5597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75786"/>
      </p:ext>
    </p:extLst>
  </p:cSld>
  <p:clrMapOvr>
    <a:masterClrMapping/>
  </p:clrMapOvr>
  <p:transition spd="med">
    <p:fade/>
  </p:transition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958" y="460869"/>
            <a:ext cx="6118027" cy="2285142"/>
          </a:xfrm>
        </p:spPr>
        <p:txBody>
          <a:bodyPr anchor="ctr">
            <a:normAutofit/>
          </a:bodyPr>
          <a:lstStyle>
            <a:lvl1pPr algn="l">
              <a:defRPr sz="3326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32609" y="2746010"/>
            <a:ext cx="5460724" cy="288043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5597" indent="0">
              <a:buFontTx/>
              <a:buNone/>
              <a:defRPr/>
            </a:lvl2pPr>
            <a:lvl3pPr marL="691195" indent="0">
              <a:buFontTx/>
              <a:buNone/>
              <a:defRPr/>
            </a:lvl3pPr>
            <a:lvl4pPr marL="1036792" indent="0">
              <a:buFontTx/>
              <a:buNone/>
              <a:defRPr/>
            </a:lvl4pPr>
            <a:lvl5pPr marL="138239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70" y="3379705"/>
            <a:ext cx="6497872" cy="1187676"/>
          </a:xfrm>
        </p:spPr>
        <p:txBody>
          <a:bodyPr anchor="ctr">
            <a:normAutofit/>
          </a:bodyPr>
          <a:lstStyle>
            <a:lvl1pPr marL="0" indent="0" algn="l">
              <a:buNone/>
              <a:defRPr sz="136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5597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9577" y="597541"/>
            <a:ext cx="460772" cy="442101"/>
          </a:xfrm>
          <a:prstGeom prst="rect">
            <a:avLst/>
          </a:prstGeom>
        </p:spPr>
        <p:txBody>
          <a:bodyPr vert="horz" lIns="69116" tIns="34558" rIns="69116" bIns="34558" rtlCol="0" anchor="ctr">
            <a:noAutofit/>
          </a:bodyPr>
          <a:lstStyle/>
          <a:p>
            <a:pPr lvl="0"/>
            <a:r>
              <a:rPr lang="en-US" sz="6047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21866" y="2182290"/>
            <a:ext cx="460772" cy="442101"/>
          </a:xfrm>
          <a:prstGeom prst="rect">
            <a:avLst/>
          </a:prstGeom>
        </p:spPr>
        <p:txBody>
          <a:bodyPr vert="horz" lIns="69116" tIns="34558" rIns="69116" bIns="34558" rtlCol="0" anchor="ctr">
            <a:noAutofit/>
          </a:bodyPr>
          <a:lstStyle/>
          <a:p>
            <a:pPr lvl="0"/>
            <a:r>
              <a:rPr lang="en-US" sz="6047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1785044"/>
      </p:ext>
    </p:extLst>
  </p:cSld>
  <p:clrMapOvr>
    <a:masterClrMapping/>
  </p:clrMapOvr>
  <p:transition spd="med">
    <p:fade/>
  </p:transition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970" y="1460619"/>
            <a:ext cx="6497872" cy="1962216"/>
          </a:xfrm>
        </p:spPr>
        <p:txBody>
          <a:bodyPr anchor="b">
            <a:normAutofit/>
          </a:bodyPr>
          <a:lstStyle>
            <a:lvl1pPr algn="l">
              <a:defRPr sz="3326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70" y="3422835"/>
            <a:ext cx="6497872" cy="1144547"/>
          </a:xfrm>
        </p:spPr>
        <p:txBody>
          <a:bodyPr anchor="t">
            <a:normAutofit/>
          </a:bodyPr>
          <a:lstStyle>
            <a:lvl1pPr marL="0" indent="0" algn="l">
              <a:buNone/>
              <a:defRPr sz="136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5597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752115"/>
      </p:ext>
    </p:extLst>
  </p:cSld>
  <p:clrMapOvr>
    <a:masterClrMapping/>
  </p:clrMapOvr>
  <p:transition spd="med">
    <p:fade/>
  </p:transition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958" y="460869"/>
            <a:ext cx="6118027" cy="2285142"/>
          </a:xfrm>
        </p:spPr>
        <p:txBody>
          <a:bodyPr anchor="ctr">
            <a:normAutofit/>
          </a:bodyPr>
          <a:lstStyle>
            <a:lvl1pPr algn="l">
              <a:defRPr sz="3326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1968" y="3034054"/>
            <a:ext cx="6497873" cy="388781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1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5597" indent="0">
              <a:buFontTx/>
              <a:buNone/>
              <a:defRPr/>
            </a:lvl2pPr>
            <a:lvl3pPr marL="691195" indent="0">
              <a:buFontTx/>
              <a:buNone/>
              <a:defRPr/>
            </a:lvl3pPr>
            <a:lvl4pPr marL="1036792" indent="0">
              <a:buFontTx/>
              <a:buNone/>
              <a:defRPr/>
            </a:lvl4pPr>
            <a:lvl5pPr marL="138239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70" y="3422835"/>
            <a:ext cx="6497872" cy="1144547"/>
          </a:xfrm>
        </p:spPr>
        <p:txBody>
          <a:bodyPr anchor="t">
            <a:normAutofit/>
          </a:bodyPr>
          <a:lstStyle>
            <a:lvl1pPr marL="0" indent="0" algn="l">
              <a:buNone/>
              <a:defRPr sz="136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5597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9577" y="597541"/>
            <a:ext cx="460772" cy="442101"/>
          </a:xfrm>
          <a:prstGeom prst="rect">
            <a:avLst/>
          </a:prstGeom>
        </p:spPr>
        <p:txBody>
          <a:bodyPr vert="horz" lIns="69116" tIns="34558" rIns="69116" bIns="34558" rtlCol="0" anchor="ctr">
            <a:noAutofit/>
          </a:bodyPr>
          <a:lstStyle/>
          <a:p>
            <a:pPr lvl="0"/>
            <a:r>
              <a:rPr lang="en-US" sz="6047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21866" y="2182290"/>
            <a:ext cx="460772" cy="442101"/>
          </a:xfrm>
          <a:prstGeom prst="rect">
            <a:avLst/>
          </a:prstGeom>
        </p:spPr>
        <p:txBody>
          <a:bodyPr vert="horz" lIns="69116" tIns="34558" rIns="69116" bIns="34558" rtlCol="0" anchor="ctr">
            <a:noAutofit/>
          </a:bodyPr>
          <a:lstStyle/>
          <a:p>
            <a:pPr lvl="0"/>
            <a:r>
              <a:rPr lang="en-US" sz="6047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4669973"/>
      </p:ext>
    </p:extLst>
  </p:cSld>
  <p:clrMapOvr>
    <a:masterClrMapping/>
  </p:clrMapOvr>
  <p:transition spd="med">
    <p:fade/>
  </p:transition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68" y="460869"/>
            <a:ext cx="6491474" cy="2285142"/>
          </a:xfrm>
        </p:spPr>
        <p:txBody>
          <a:bodyPr anchor="ctr">
            <a:normAutofit/>
          </a:bodyPr>
          <a:lstStyle>
            <a:lvl1pPr algn="l">
              <a:defRPr sz="3326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1968" y="3034054"/>
            <a:ext cx="6497873" cy="388781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14">
                <a:solidFill>
                  <a:schemeClr val="accent1"/>
                </a:solidFill>
              </a:defRPr>
            </a:lvl1pPr>
            <a:lvl2pPr marL="345597" indent="0">
              <a:buFontTx/>
              <a:buNone/>
              <a:defRPr/>
            </a:lvl2pPr>
            <a:lvl3pPr marL="691195" indent="0">
              <a:buFontTx/>
              <a:buNone/>
              <a:defRPr/>
            </a:lvl3pPr>
            <a:lvl4pPr marL="1036792" indent="0">
              <a:buFontTx/>
              <a:buNone/>
              <a:defRPr/>
            </a:lvl4pPr>
            <a:lvl5pPr marL="138239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70" y="3422835"/>
            <a:ext cx="6497872" cy="1144547"/>
          </a:xfrm>
        </p:spPr>
        <p:txBody>
          <a:bodyPr anchor="t">
            <a:normAutofit/>
          </a:bodyPr>
          <a:lstStyle>
            <a:lvl1pPr marL="0" indent="0" algn="l">
              <a:buNone/>
              <a:defRPr sz="136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5597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391589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57140"/>
      </p:ext>
    </p:extLst>
  </p:cSld>
  <p:clrMapOvr>
    <a:masterClrMapping/>
  </p:clrMapOvr>
  <p:transition spd="med">
    <p:fade/>
  </p:transition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58074"/>
      </p:ext>
    </p:extLst>
  </p:cSld>
  <p:clrMapOvr>
    <a:masterClrMapping/>
  </p:clrMapOvr>
  <p:transition spd="med">
    <p:fade/>
  </p:transition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22441" y="460869"/>
            <a:ext cx="986202" cy="3970194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1970" y="460869"/>
            <a:ext cx="5336481" cy="397019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751461"/>
      </p:ext>
    </p:extLst>
  </p:cSld>
  <p:clrMapOvr>
    <a:masterClrMapping/>
  </p:clrMapOvr>
  <p:transition spd="med">
    <p:fade/>
  </p:transition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6.googleusercontent.com/I8MY7bd7bXVVXXCDE-Mfgyeso9jk7ZKNgtKxWzSQzbOtSh0pu9W5OlyqvrZK74q9AnuXOcamrQiIxG3ULpQqBsmrRiP3F6qu47dBRq-YX-DEv-HXzMaxNEb_vCwMAfoJczInBCg7srk">
            <a:extLst>
              <a:ext uri="{FF2B5EF4-FFF2-40B4-BE49-F238E27FC236}">
                <a16:creationId xmlns:a16="http://schemas.microsoft.com/office/drawing/2014/main" id="{C714D6D8-9D2E-40EF-9A26-F2EAA9A727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778" y="726831"/>
            <a:ext cx="2298427" cy="344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8">
            <a:extLst>
              <a:ext uri="{FF2B5EF4-FFF2-40B4-BE49-F238E27FC236}">
                <a16:creationId xmlns:a16="http://schemas.microsoft.com/office/drawing/2014/main" id="{5347AA4A-A490-41C5-9F81-C94AF140293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88099" y="476844"/>
            <a:ext cx="4032611" cy="86462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0" i="0" kern="1200" cap="all">
                <a:solidFill>
                  <a:schemeClr val="bg1"/>
                </a:solidFill>
                <a:latin typeface="adineue TEXT Black" panose="020B0A030202010600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kern="1200" cap="all">
                <a:solidFill>
                  <a:schemeClr val="tx1"/>
                </a:solidFill>
                <a:latin typeface="adineue PRO Light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kern="1200" cap="all">
                <a:solidFill>
                  <a:schemeClr val="tx1"/>
                </a:solidFill>
                <a:latin typeface="adineue PRO Light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kern="1200" cap="all">
                <a:solidFill>
                  <a:schemeClr val="tx1"/>
                </a:solidFill>
                <a:latin typeface="adineue PRO Light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kern="1200" cap="all">
                <a:solidFill>
                  <a:schemeClr val="tx1"/>
                </a:solidFill>
                <a:latin typeface="adineue PRO Light" pitchFamily="34" charset="0"/>
              </a:defRPr>
            </a:lvl5pPr>
            <a:lvl6pPr algn="l" rtl="0" eaLnBrk="1" hangingPunct="1">
              <a:lnSpc>
                <a:spcPct val="80000"/>
              </a:lnSpc>
              <a:defRPr kern="1200" cap="all" baseline="0">
                <a:latin typeface="+mj-lt"/>
              </a:defRPr>
            </a:lvl6pPr>
            <a:lvl7pPr algn="l" rtl="0" eaLnBrk="1" hangingPunct="1">
              <a:lnSpc>
                <a:spcPct val="80000"/>
              </a:lnSpc>
              <a:defRPr kern="1200" cap="all" baseline="0">
                <a:latin typeface="+mj-lt"/>
              </a:defRPr>
            </a:lvl7pPr>
            <a:lvl8pPr algn="l" rtl="0" eaLnBrk="1" hangingPunct="1">
              <a:lnSpc>
                <a:spcPct val="80000"/>
              </a:lnSpc>
              <a:defRPr kern="1200" cap="all" baseline="0">
                <a:latin typeface="+mj-lt"/>
              </a:defRPr>
            </a:lvl8pPr>
            <a:lvl9pPr eaLnBrk="1" hangingPunct="1">
              <a:lnSpc>
                <a:spcPct val="80000"/>
              </a:lnSpc>
              <a:defRPr kern="1200" cap="all" baseline="0">
                <a:latin typeface="+mj-lt"/>
              </a:defRPr>
            </a:lvl9pPr>
          </a:lstStyle>
          <a:p>
            <a:pPr defTabSz="914400"/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Enfoque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Futuro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FDC2D9C-E33D-4193-87E5-5AAD1F1B6D6E}"/>
              </a:ext>
            </a:extLst>
          </p:cNvPr>
          <p:cNvSpPr txBox="1"/>
          <p:nvPr userDrawn="1"/>
        </p:nvSpPr>
        <p:spPr bwMode="gray">
          <a:xfrm>
            <a:off x="844062" y="1676400"/>
            <a:ext cx="3446584" cy="187569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+mn-lt"/>
              </a:rPr>
              <a:t>Crear una sociedad sin lesiones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+mn-lt"/>
              </a:rPr>
              <a:t>Soporte para deportistas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+mn-lt"/>
              </a:rPr>
              <a:t>Mejorar la lectura de los patrones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+mn-lt"/>
              </a:rPr>
              <a:t>Sensores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7124000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35209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57391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D35D9-E607-BF40-B6E5-A51007B8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B38B5C-91B3-2642-BA1F-46DC411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A2344-E2A4-8044-A72E-3F965E49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828124"/>
      </p:ext>
    </p:extLst>
  </p:cSld>
  <p:clrMapOvr>
    <a:masterClrMapping/>
  </p:clrMapOvr>
  <p:transition spd="med">
    <p:fade/>
  </p:transition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7CD6-2B48-5D4A-A4E2-07F6FC0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345652"/>
            <a:ext cx="2972218" cy="1209781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37DE-71E3-4246-80CB-D516575E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762" y="746512"/>
            <a:ext cx="4665315" cy="3684551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10611-76D5-7343-982B-AB1AE44F4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762" y="1555433"/>
            <a:ext cx="2972218" cy="2881631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C62D0-21C8-0B4E-B90C-87071781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A7A7-E2B5-5F4A-8AA6-992D0B08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638D9-B529-5141-A031-860B32CE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47059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258568204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3/23/2019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1038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100839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1263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40E6-2BF6-0F4B-8BA1-FA28AE37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276042"/>
            <a:ext cx="7948315" cy="1002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18E55-3B33-0745-8A40-86BC2CBB3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62" y="1270990"/>
            <a:ext cx="3898562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3D7A9-FD4D-364E-98EC-BBBC48567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62" y="1893883"/>
            <a:ext cx="3898562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A12C7-0945-1B46-9EF1-6FBD54390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5316" y="1270990"/>
            <a:ext cx="3917761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C6098-ABE4-0C4F-931F-16C79CF7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5316" y="1893883"/>
            <a:ext cx="3917761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4CD9D-50E9-AD42-A420-113CF235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BB676-CD34-0342-BECD-2C6BBEA8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43410-A074-A444-8A05-5E6AC1BA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54387"/>
      </p:ext>
    </p:extLst>
  </p:cSld>
  <p:clrMapOvr>
    <a:masterClrMapping/>
  </p:clrMapOvr>
  <p:transition spd="med">
    <p:fade/>
  </p:transition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D845-B157-FD49-911B-6515C6E7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2" y="1292594"/>
            <a:ext cx="7948315" cy="2156722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CD1CC-ABE4-1F41-8512-58CBAFDD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62" y="3469719"/>
            <a:ext cx="7948315" cy="1134169"/>
          </a:xfrm>
        </p:spPr>
        <p:txBody>
          <a:bodyPr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34559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6A45-B351-7E48-9F78-01C13AE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ACDCD-8202-2341-BB90-81FE9519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5E0B3-631F-7945-B27C-2484B893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92970"/>
      </p:ext>
    </p:extLst>
  </p:cSld>
  <p:clrMapOvr>
    <a:masterClrMapping/>
  </p:clrMapOvr>
  <p:transition spd="med">
    <p:fade/>
  </p:transition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E340-39AB-B744-AA9B-E98721F8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4584C-4A56-BB4C-9EDF-99A43765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E8BE4-94EC-5841-AC28-38EEEB6E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D7952-2380-2840-B3F3-F2529EC4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4DDA3-423A-5940-ABCF-50B7207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83674"/>
      </p:ext>
    </p:extLst>
  </p:cSld>
  <p:clrMapOvr>
    <a:masterClrMapping/>
  </p:clrMapOvr>
  <p:transition spd="med">
    <p:fade/>
  </p:transition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3678042805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5793718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4717068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1988792172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498680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1856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886964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9505418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62656902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91441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5521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45906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57924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016953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7518987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62453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896346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13968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349739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02401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46851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41320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737647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5452625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144028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42671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35235441"/>
      </p:ext>
    </p:extLst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442181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29075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66550"/>
      </p:ext>
    </p:extLst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28615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73825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47631"/>
      </p:ext>
    </p:extLst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58852"/>
      </p:ext>
    </p:extLst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51894"/>
      </p:ext>
    </p:extLst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67609"/>
      </p:ext>
    </p:extLst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98283"/>
      </p:ext>
    </p:extLst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85266"/>
      </p:ext>
    </p:extLst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50653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371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42083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642246"/>
      </p:ext>
    </p:extLst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378300"/>
      </p:ext>
    </p:extLst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360082"/>
      </p:ext>
    </p:extLst>
  </p:cSld>
  <p:clrMapOvr>
    <a:masterClrMapping/>
  </p:clrMapOvr>
  <p:transition spd="med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454599429"/>
      </p:ext>
    </p:extLst>
  </p:cSld>
  <p:clrMapOvr>
    <a:masterClrMapping/>
  </p:clrMapOvr>
  <p:transition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4399019"/>
      </p:ext>
    </p:extLst>
  </p:cSld>
  <p:clrMapOvr>
    <a:masterClrMapping/>
  </p:clrMapOvr>
  <p:transition spd="med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9562"/>
      </p:ext>
    </p:extLst>
  </p:cSld>
  <p:clrMapOvr>
    <a:masterClrMapping/>
  </p:clrMapOvr>
  <p:transition spd="med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23-mar-19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2117288"/>
      </p:ext>
    </p:extLst>
  </p:cSld>
  <p:clrMapOvr>
    <a:masterClrMapping/>
  </p:clrMapOvr>
  <p:transition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46767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6673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38552"/>
      </p:ext>
    </p:extLst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15120096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27777097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7536164"/>
      </p:ext>
    </p:extLst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66201"/>
      </p:ext>
    </p:extLst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60721"/>
      </p:ext>
    </p:extLst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798437"/>
      </p:ext>
    </p:extLst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5759"/>
      </p:ext>
    </p:extLst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091038"/>
      </p:ext>
    </p:extLst>
  </p:cSld>
  <p:clrMapOvr>
    <a:masterClrMapping/>
  </p:clrMapOvr>
  <p:transition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66564"/>
      </p:ext>
    </p:extLst>
  </p:cSld>
  <p:clrMapOvr>
    <a:masterClrMapping/>
  </p:clrMapOvr>
  <p:transition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18388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9" Type="http://schemas.openxmlformats.org/officeDocument/2006/relationships/slideLayout" Target="../slideLayouts/slideLayout86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81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85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4.xml"/><Relationship Id="rId40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78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9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21.xml"/><Relationship Id="rId42" Type="http://schemas.openxmlformats.org/officeDocument/2006/relationships/slideLayout" Target="../slideLayouts/slideLayout129.xml"/><Relationship Id="rId47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33" Type="http://schemas.openxmlformats.org/officeDocument/2006/relationships/slideLayout" Target="../slideLayouts/slideLayout120.xml"/><Relationship Id="rId38" Type="http://schemas.openxmlformats.org/officeDocument/2006/relationships/slideLayout" Target="../slideLayouts/slideLayout125.xml"/><Relationship Id="rId46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16.xml"/><Relationship Id="rId41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9.xml"/><Relationship Id="rId37" Type="http://schemas.openxmlformats.org/officeDocument/2006/relationships/slideLayout" Target="../slideLayouts/slideLayout124.xml"/><Relationship Id="rId40" Type="http://schemas.openxmlformats.org/officeDocument/2006/relationships/slideLayout" Target="../slideLayouts/slideLayout127.xml"/><Relationship Id="rId45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36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18.xml"/><Relationship Id="rId44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7.xml"/><Relationship Id="rId35" Type="http://schemas.openxmlformats.org/officeDocument/2006/relationships/slideLayout" Target="../slideLayouts/slideLayout122.xml"/><Relationship Id="rId43" Type="http://schemas.openxmlformats.org/officeDocument/2006/relationships/slideLayout" Target="../slideLayouts/slideLayout130.xml"/><Relationship Id="rId48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52.xml"/><Relationship Id="rId26" Type="http://schemas.openxmlformats.org/officeDocument/2006/relationships/slideLayout" Target="../slideLayouts/slideLayout160.xml"/><Relationship Id="rId39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55.xml"/><Relationship Id="rId34" Type="http://schemas.openxmlformats.org/officeDocument/2006/relationships/slideLayout" Target="../slideLayouts/slideLayout168.xml"/><Relationship Id="rId42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9.xml"/><Relationship Id="rId33" Type="http://schemas.openxmlformats.org/officeDocument/2006/relationships/slideLayout" Target="../slideLayouts/slideLayout167.xml"/><Relationship Id="rId38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154.xml"/><Relationship Id="rId29" Type="http://schemas.openxmlformats.org/officeDocument/2006/relationships/slideLayout" Target="../slideLayouts/slideLayout163.xml"/><Relationship Id="rId41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58.xml"/><Relationship Id="rId32" Type="http://schemas.openxmlformats.org/officeDocument/2006/relationships/slideLayout" Target="../slideLayouts/slideLayout166.xml"/><Relationship Id="rId37" Type="http://schemas.openxmlformats.org/officeDocument/2006/relationships/slideLayout" Target="../slideLayouts/slideLayout171.xml"/><Relationship Id="rId40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57.xml"/><Relationship Id="rId28" Type="http://schemas.openxmlformats.org/officeDocument/2006/relationships/slideLayout" Target="../slideLayouts/slideLayout162.xml"/><Relationship Id="rId36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153.xml"/><Relationship Id="rId31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6.xml"/><Relationship Id="rId27" Type="http://schemas.openxmlformats.org/officeDocument/2006/relationships/slideLayout" Target="../slideLayouts/slideLayout161.xml"/><Relationship Id="rId30" Type="http://schemas.openxmlformats.org/officeDocument/2006/relationships/slideLayout" Target="../slideLayouts/slideLayout164.xml"/><Relationship Id="rId35" Type="http://schemas.openxmlformats.org/officeDocument/2006/relationships/slideLayout" Target="../slideLayouts/slideLayout169.xml"/><Relationship Id="rId43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slideLayout" Target="../slideLayouts/slideLayout189.xml"/><Relationship Id="rId18" Type="http://schemas.openxmlformats.org/officeDocument/2006/relationships/slideLayout" Target="../slideLayouts/slideLayout194.xml"/><Relationship Id="rId26" Type="http://schemas.openxmlformats.org/officeDocument/2006/relationships/slideLayout" Target="../slideLayouts/slideLayout202.xml"/><Relationship Id="rId39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79.xml"/><Relationship Id="rId21" Type="http://schemas.openxmlformats.org/officeDocument/2006/relationships/slideLayout" Target="../slideLayouts/slideLayout197.xml"/><Relationship Id="rId34" Type="http://schemas.openxmlformats.org/officeDocument/2006/relationships/slideLayout" Target="../slideLayouts/slideLayout210.xml"/><Relationship Id="rId42" Type="http://schemas.openxmlformats.org/officeDocument/2006/relationships/slideLayout" Target="../slideLayouts/slideLayout218.xml"/><Relationship Id="rId47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8.xml"/><Relationship Id="rId17" Type="http://schemas.openxmlformats.org/officeDocument/2006/relationships/slideLayout" Target="../slideLayouts/slideLayout193.xml"/><Relationship Id="rId25" Type="http://schemas.openxmlformats.org/officeDocument/2006/relationships/slideLayout" Target="../slideLayouts/slideLayout201.xml"/><Relationship Id="rId33" Type="http://schemas.openxmlformats.org/officeDocument/2006/relationships/slideLayout" Target="../slideLayouts/slideLayout209.xml"/><Relationship Id="rId38" Type="http://schemas.openxmlformats.org/officeDocument/2006/relationships/slideLayout" Target="../slideLayouts/slideLayout214.xml"/><Relationship Id="rId46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92.xml"/><Relationship Id="rId20" Type="http://schemas.openxmlformats.org/officeDocument/2006/relationships/slideLayout" Target="../slideLayouts/slideLayout196.xml"/><Relationship Id="rId29" Type="http://schemas.openxmlformats.org/officeDocument/2006/relationships/slideLayout" Target="../slideLayouts/slideLayout205.xml"/><Relationship Id="rId41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24" Type="http://schemas.openxmlformats.org/officeDocument/2006/relationships/slideLayout" Target="../slideLayouts/slideLayout200.xml"/><Relationship Id="rId32" Type="http://schemas.openxmlformats.org/officeDocument/2006/relationships/slideLayout" Target="../slideLayouts/slideLayout208.xml"/><Relationship Id="rId37" Type="http://schemas.openxmlformats.org/officeDocument/2006/relationships/slideLayout" Target="../slideLayouts/slideLayout213.xml"/><Relationship Id="rId40" Type="http://schemas.openxmlformats.org/officeDocument/2006/relationships/slideLayout" Target="../slideLayouts/slideLayout216.xml"/><Relationship Id="rId45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181.xml"/><Relationship Id="rId15" Type="http://schemas.openxmlformats.org/officeDocument/2006/relationships/slideLayout" Target="../slideLayouts/slideLayout191.xml"/><Relationship Id="rId23" Type="http://schemas.openxmlformats.org/officeDocument/2006/relationships/slideLayout" Target="../slideLayouts/slideLayout199.xml"/><Relationship Id="rId28" Type="http://schemas.openxmlformats.org/officeDocument/2006/relationships/slideLayout" Target="../slideLayouts/slideLayout204.xml"/><Relationship Id="rId36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186.xml"/><Relationship Id="rId19" Type="http://schemas.openxmlformats.org/officeDocument/2006/relationships/slideLayout" Target="../slideLayouts/slideLayout195.xml"/><Relationship Id="rId31" Type="http://schemas.openxmlformats.org/officeDocument/2006/relationships/slideLayout" Target="../slideLayouts/slideLayout207.xml"/><Relationship Id="rId44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90.xml"/><Relationship Id="rId22" Type="http://schemas.openxmlformats.org/officeDocument/2006/relationships/slideLayout" Target="../slideLayouts/slideLayout198.xml"/><Relationship Id="rId27" Type="http://schemas.openxmlformats.org/officeDocument/2006/relationships/slideLayout" Target="../slideLayouts/slideLayout203.xml"/><Relationship Id="rId30" Type="http://schemas.openxmlformats.org/officeDocument/2006/relationships/slideLayout" Target="../slideLayouts/slideLayout206.xml"/><Relationship Id="rId35" Type="http://schemas.openxmlformats.org/officeDocument/2006/relationships/slideLayout" Target="../slideLayouts/slideLayout211.xml"/><Relationship Id="rId43" Type="http://schemas.openxmlformats.org/officeDocument/2006/relationships/slideLayout" Target="../slideLayouts/slideLayout219.xml"/><Relationship Id="rId48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1.xml"/><Relationship Id="rId13" Type="http://schemas.openxmlformats.org/officeDocument/2006/relationships/slideLayout" Target="../slideLayouts/slideLayout236.xml"/><Relationship Id="rId18" Type="http://schemas.openxmlformats.org/officeDocument/2006/relationships/slideLayout" Target="../slideLayouts/slideLayout241.xml"/><Relationship Id="rId26" Type="http://schemas.openxmlformats.org/officeDocument/2006/relationships/slideLayout" Target="../slideLayouts/slideLayout249.xml"/><Relationship Id="rId39" Type="http://schemas.openxmlformats.org/officeDocument/2006/relationships/slideLayout" Target="../slideLayouts/slideLayout262.xml"/><Relationship Id="rId3" Type="http://schemas.openxmlformats.org/officeDocument/2006/relationships/slideLayout" Target="../slideLayouts/slideLayout226.xml"/><Relationship Id="rId21" Type="http://schemas.openxmlformats.org/officeDocument/2006/relationships/slideLayout" Target="../slideLayouts/slideLayout244.xml"/><Relationship Id="rId34" Type="http://schemas.openxmlformats.org/officeDocument/2006/relationships/slideLayout" Target="../slideLayouts/slideLayout257.xml"/><Relationship Id="rId42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30.xml"/><Relationship Id="rId12" Type="http://schemas.openxmlformats.org/officeDocument/2006/relationships/slideLayout" Target="../slideLayouts/slideLayout235.xml"/><Relationship Id="rId17" Type="http://schemas.openxmlformats.org/officeDocument/2006/relationships/slideLayout" Target="../slideLayouts/slideLayout240.xml"/><Relationship Id="rId25" Type="http://schemas.openxmlformats.org/officeDocument/2006/relationships/slideLayout" Target="../slideLayouts/slideLayout248.xml"/><Relationship Id="rId33" Type="http://schemas.openxmlformats.org/officeDocument/2006/relationships/slideLayout" Target="../slideLayouts/slideLayout256.xml"/><Relationship Id="rId38" Type="http://schemas.openxmlformats.org/officeDocument/2006/relationships/slideLayout" Target="../slideLayouts/slideLayout261.xml"/><Relationship Id="rId2" Type="http://schemas.openxmlformats.org/officeDocument/2006/relationships/slideLayout" Target="../slideLayouts/slideLayout225.xml"/><Relationship Id="rId16" Type="http://schemas.openxmlformats.org/officeDocument/2006/relationships/slideLayout" Target="../slideLayouts/slideLayout239.xml"/><Relationship Id="rId20" Type="http://schemas.openxmlformats.org/officeDocument/2006/relationships/slideLayout" Target="../slideLayouts/slideLayout243.xml"/><Relationship Id="rId29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64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24" Type="http://schemas.openxmlformats.org/officeDocument/2006/relationships/slideLayout" Target="../slideLayouts/slideLayout247.xml"/><Relationship Id="rId32" Type="http://schemas.openxmlformats.org/officeDocument/2006/relationships/slideLayout" Target="../slideLayouts/slideLayout255.xml"/><Relationship Id="rId37" Type="http://schemas.openxmlformats.org/officeDocument/2006/relationships/slideLayout" Target="../slideLayouts/slideLayout260.xml"/><Relationship Id="rId40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238.xml"/><Relationship Id="rId23" Type="http://schemas.openxmlformats.org/officeDocument/2006/relationships/slideLayout" Target="../slideLayouts/slideLayout246.xml"/><Relationship Id="rId28" Type="http://schemas.openxmlformats.org/officeDocument/2006/relationships/slideLayout" Target="../slideLayouts/slideLayout251.xml"/><Relationship Id="rId36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33.xml"/><Relationship Id="rId19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54.xml"/><Relationship Id="rId44" Type="http://schemas.openxmlformats.org/officeDocument/2006/relationships/theme" Target="../theme/theme6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Relationship Id="rId14" Type="http://schemas.openxmlformats.org/officeDocument/2006/relationships/slideLayout" Target="../slideLayouts/slideLayout237.xml"/><Relationship Id="rId22" Type="http://schemas.openxmlformats.org/officeDocument/2006/relationships/slideLayout" Target="../slideLayouts/slideLayout245.xml"/><Relationship Id="rId27" Type="http://schemas.openxmlformats.org/officeDocument/2006/relationships/slideLayout" Target="../slideLayouts/slideLayout250.xml"/><Relationship Id="rId30" Type="http://schemas.openxmlformats.org/officeDocument/2006/relationships/slideLayout" Target="../slideLayouts/slideLayout253.xml"/><Relationship Id="rId35" Type="http://schemas.openxmlformats.org/officeDocument/2006/relationships/slideLayout" Target="../slideLayouts/slideLayout258.xml"/><Relationship Id="rId43" Type="http://schemas.openxmlformats.org/officeDocument/2006/relationships/slideLayout" Target="../slideLayouts/slideLayout2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4.xml"/><Relationship Id="rId13" Type="http://schemas.openxmlformats.org/officeDocument/2006/relationships/slideLayout" Target="../slideLayouts/slideLayout279.xml"/><Relationship Id="rId18" Type="http://schemas.openxmlformats.org/officeDocument/2006/relationships/slideLayout" Target="../slideLayouts/slideLayout284.xml"/><Relationship Id="rId26" Type="http://schemas.openxmlformats.org/officeDocument/2006/relationships/slideLayout" Target="../slideLayouts/slideLayout292.xml"/><Relationship Id="rId39" Type="http://schemas.openxmlformats.org/officeDocument/2006/relationships/slideLayout" Target="../slideLayouts/slideLayout305.xml"/><Relationship Id="rId3" Type="http://schemas.openxmlformats.org/officeDocument/2006/relationships/slideLayout" Target="../slideLayouts/slideLayout269.xml"/><Relationship Id="rId21" Type="http://schemas.openxmlformats.org/officeDocument/2006/relationships/slideLayout" Target="../slideLayouts/slideLayout287.xml"/><Relationship Id="rId34" Type="http://schemas.openxmlformats.org/officeDocument/2006/relationships/slideLayout" Target="../slideLayouts/slideLayout300.xml"/><Relationship Id="rId42" Type="http://schemas.openxmlformats.org/officeDocument/2006/relationships/slideLayout" Target="../slideLayouts/slideLayout308.xml"/><Relationship Id="rId47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273.xml"/><Relationship Id="rId12" Type="http://schemas.openxmlformats.org/officeDocument/2006/relationships/slideLayout" Target="../slideLayouts/slideLayout278.xml"/><Relationship Id="rId17" Type="http://schemas.openxmlformats.org/officeDocument/2006/relationships/slideLayout" Target="../slideLayouts/slideLayout283.xml"/><Relationship Id="rId25" Type="http://schemas.openxmlformats.org/officeDocument/2006/relationships/slideLayout" Target="../slideLayouts/slideLayout291.xml"/><Relationship Id="rId33" Type="http://schemas.openxmlformats.org/officeDocument/2006/relationships/slideLayout" Target="../slideLayouts/slideLayout299.xml"/><Relationship Id="rId38" Type="http://schemas.openxmlformats.org/officeDocument/2006/relationships/slideLayout" Target="../slideLayouts/slideLayout304.xml"/><Relationship Id="rId46" Type="http://schemas.openxmlformats.org/officeDocument/2006/relationships/slideLayout" Target="../slideLayouts/slideLayout312.xml"/><Relationship Id="rId2" Type="http://schemas.openxmlformats.org/officeDocument/2006/relationships/slideLayout" Target="../slideLayouts/slideLayout268.xml"/><Relationship Id="rId16" Type="http://schemas.openxmlformats.org/officeDocument/2006/relationships/slideLayout" Target="../slideLayouts/slideLayout282.xml"/><Relationship Id="rId20" Type="http://schemas.openxmlformats.org/officeDocument/2006/relationships/slideLayout" Target="../slideLayouts/slideLayout286.xml"/><Relationship Id="rId29" Type="http://schemas.openxmlformats.org/officeDocument/2006/relationships/slideLayout" Target="../slideLayouts/slideLayout295.xml"/><Relationship Id="rId41" Type="http://schemas.openxmlformats.org/officeDocument/2006/relationships/slideLayout" Target="../slideLayouts/slideLayout307.xml"/><Relationship Id="rId1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7.xml"/><Relationship Id="rId24" Type="http://schemas.openxmlformats.org/officeDocument/2006/relationships/slideLayout" Target="../slideLayouts/slideLayout290.xml"/><Relationship Id="rId32" Type="http://schemas.openxmlformats.org/officeDocument/2006/relationships/slideLayout" Target="../slideLayouts/slideLayout298.xml"/><Relationship Id="rId37" Type="http://schemas.openxmlformats.org/officeDocument/2006/relationships/slideLayout" Target="../slideLayouts/slideLayout303.xml"/><Relationship Id="rId40" Type="http://schemas.openxmlformats.org/officeDocument/2006/relationships/slideLayout" Target="../slideLayouts/slideLayout306.xml"/><Relationship Id="rId45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271.xml"/><Relationship Id="rId15" Type="http://schemas.openxmlformats.org/officeDocument/2006/relationships/slideLayout" Target="../slideLayouts/slideLayout281.xml"/><Relationship Id="rId23" Type="http://schemas.openxmlformats.org/officeDocument/2006/relationships/slideLayout" Target="../slideLayouts/slideLayout289.xml"/><Relationship Id="rId28" Type="http://schemas.openxmlformats.org/officeDocument/2006/relationships/slideLayout" Target="../slideLayouts/slideLayout294.xml"/><Relationship Id="rId36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276.xml"/><Relationship Id="rId19" Type="http://schemas.openxmlformats.org/officeDocument/2006/relationships/slideLayout" Target="../slideLayouts/slideLayout285.xml"/><Relationship Id="rId31" Type="http://schemas.openxmlformats.org/officeDocument/2006/relationships/slideLayout" Target="../slideLayouts/slideLayout297.xml"/><Relationship Id="rId44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5.xml"/><Relationship Id="rId14" Type="http://schemas.openxmlformats.org/officeDocument/2006/relationships/slideLayout" Target="../slideLayouts/slideLayout280.xml"/><Relationship Id="rId22" Type="http://schemas.openxmlformats.org/officeDocument/2006/relationships/slideLayout" Target="../slideLayouts/slideLayout288.xml"/><Relationship Id="rId27" Type="http://schemas.openxmlformats.org/officeDocument/2006/relationships/slideLayout" Target="../slideLayouts/slideLayout293.xml"/><Relationship Id="rId30" Type="http://schemas.openxmlformats.org/officeDocument/2006/relationships/slideLayout" Target="../slideLayouts/slideLayout296.xml"/><Relationship Id="rId35" Type="http://schemas.openxmlformats.org/officeDocument/2006/relationships/slideLayout" Target="../slideLayouts/slideLayout301.xml"/><Relationship Id="rId43" Type="http://schemas.openxmlformats.org/officeDocument/2006/relationships/slideLayout" Target="../slideLayouts/slideLayout309.xml"/><Relationship Id="rId48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315.xml"/><Relationship Id="rId1" Type="http://schemas.openxmlformats.org/officeDocument/2006/relationships/slideLayout" Target="../slideLayouts/slideLayout31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3.xml"/><Relationship Id="rId13" Type="http://schemas.openxmlformats.org/officeDocument/2006/relationships/slideLayout" Target="../slideLayouts/slideLayout328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318.xml"/><Relationship Id="rId7" Type="http://schemas.openxmlformats.org/officeDocument/2006/relationships/slideLayout" Target="../slideLayouts/slideLayout322.xml"/><Relationship Id="rId12" Type="http://schemas.openxmlformats.org/officeDocument/2006/relationships/slideLayout" Target="../slideLayouts/slideLayout327.xml"/><Relationship Id="rId17" Type="http://schemas.openxmlformats.org/officeDocument/2006/relationships/slideLayout" Target="../slideLayouts/slideLayout332.xml"/><Relationship Id="rId2" Type="http://schemas.openxmlformats.org/officeDocument/2006/relationships/slideLayout" Target="../slideLayouts/slideLayout317.xml"/><Relationship Id="rId16" Type="http://schemas.openxmlformats.org/officeDocument/2006/relationships/slideLayout" Target="../slideLayouts/slideLayout331.xml"/><Relationship Id="rId1" Type="http://schemas.openxmlformats.org/officeDocument/2006/relationships/slideLayout" Target="../slideLayouts/slideLayout316.xml"/><Relationship Id="rId6" Type="http://schemas.openxmlformats.org/officeDocument/2006/relationships/slideLayout" Target="../slideLayouts/slideLayout321.xml"/><Relationship Id="rId11" Type="http://schemas.openxmlformats.org/officeDocument/2006/relationships/slideLayout" Target="../slideLayouts/slideLayout326.xml"/><Relationship Id="rId5" Type="http://schemas.openxmlformats.org/officeDocument/2006/relationships/slideLayout" Target="../slideLayouts/slideLayout320.xml"/><Relationship Id="rId15" Type="http://schemas.openxmlformats.org/officeDocument/2006/relationships/slideLayout" Target="../slideLayouts/slideLayout330.xml"/><Relationship Id="rId10" Type="http://schemas.openxmlformats.org/officeDocument/2006/relationships/slideLayout" Target="../slideLayouts/slideLayout325.xml"/><Relationship Id="rId4" Type="http://schemas.openxmlformats.org/officeDocument/2006/relationships/slideLayout" Target="../slideLayouts/slideLayout319.xml"/><Relationship Id="rId9" Type="http://schemas.openxmlformats.org/officeDocument/2006/relationships/slideLayout" Target="../slideLayouts/slideLayout324.xml"/><Relationship Id="rId14" Type="http://schemas.openxmlformats.org/officeDocument/2006/relationships/slideLayout" Target="../slideLayouts/slideLayout3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3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69" r:id="rId2"/>
    <p:sldLayoutId id="2147484270" r:id="rId3"/>
    <p:sldLayoutId id="2147484271" r:id="rId4"/>
    <p:sldLayoutId id="2147484272" r:id="rId5"/>
    <p:sldLayoutId id="2147484273" r:id="rId6"/>
    <p:sldLayoutId id="2147484274" r:id="rId7"/>
    <p:sldLayoutId id="2147484275" r:id="rId8"/>
    <p:sldLayoutId id="2147484276" r:id="rId9"/>
    <p:sldLayoutId id="2147484277" r:id="rId10"/>
    <p:sldLayoutId id="2147484278" r:id="rId11"/>
    <p:sldLayoutId id="2147484279" r:id="rId12"/>
    <p:sldLayoutId id="2147484280" r:id="rId13"/>
    <p:sldLayoutId id="2147484281" r:id="rId14"/>
    <p:sldLayoutId id="2147484282" r:id="rId15"/>
    <p:sldLayoutId id="2147484283" r:id="rId16"/>
    <p:sldLayoutId id="2147484284" r:id="rId17"/>
    <p:sldLayoutId id="2147484285" r:id="rId18"/>
    <p:sldLayoutId id="2147484286" r:id="rId19"/>
    <p:sldLayoutId id="2147484287" r:id="rId20"/>
    <p:sldLayoutId id="2147484288" r:id="rId21"/>
    <p:sldLayoutId id="2147484289" r:id="rId22"/>
    <p:sldLayoutId id="2147484290" r:id="rId23"/>
    <p:sldLayoutId id="2147484291" r:id="rId24"/>
    <p:sldLayoutId id="2147484292" r:id="rId25"/>
    <p:sldLayoutId id="2147484293" r:id="rId26"/>
    <p:sldLayoutId id="2147484294" r:id="rId27"/>
    <p:sldLayoutId id="2147484295" r:id="rId28"/>
    <p:sldLayoutId id="2147484296" r:id="rId29"/>
    <p:sldLayoutId id="2147484759" r:id="rId30"/>
    <p:sldLayoutId id="2147484297" r:id="rId31"/>
    <p:sldLayoutId id="2147484298" r:id="rId32"/>
    <p:sldLayoutId id="2147484299" r:id="rId33"/>
    <p:sldLayoutId id="2147484301" r:id="rId34"/>
    <p:sldLayoutId id="2147484547" r:id="rId35"/>
    <p:sldLayoutId id="2147485060" r:id="rId36"/>
    <p:sldLayoutId id="2147485061" r:id="rId37"/>
    <p:sldLayoutId id="2147485062" r:id="rId38"/>
    <p:sldLayoutId id="2147485063" r:id="rId39"/>
    <p:sldLayoutId id="2147485064" r:id="rId40"/>
    <p:sldLayoutId id="2147485065" r:id="rId41"/>
    <p:sldLayoutId id="2147485066" r:id="rId42"/>
    <p:sldLayoutId id="2147485067" r:id="rId43"/>
    <p:sldLayoutId id="2147485068" r:id="rId44"/>
    <p:sldLayoutId id="2147485069" r:id="rId45"/>
    <p:sldLayoutId id="2147485070" r:id="rId46"/>
    <p:sldLayoutId id="2147485071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23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1" r:id="rId1"/>
    <p:sldLayoutId id="2147484762" r:id="rId2"/>
    <p:sldLayoutId id="2147484763" r:id="rId3"/>
    <p:sldLayoutId id="2147484764" r:id="rId4"/>
    <p:sldLayoutId id="2147484765" r:id="rId5"/>
    <p:sldLayoutId id="2147484766" r:id="rId6"/>
    <p:sldLayoutId id="2147484767" r:id="rId7"/>
    <p:sldLayoutId id="2147484768" r:id="rId8"/>
    <p:sldLayoutId id="2147484769" r:id="rId9"/>
    <p:sldLayoutId id="2147484770" r:id="rId10"/>
    <p:sldLayoutId id="2147484771" r:id="rId11"/>
    <p:sldLayoutId id="2147484772" r:id="rId12"/>
    <p:sldLayoutId id="2147484773" r:id="rId13"/>
    <p:sldLayoutId id="2147484774" r:id="rId14"/>
    <p:sldLayoutId id="2147484775" r:id="rId15"/>
    <p:sldLayoutId id="2147484776" r:id="rId16"/>
    <p:sldLayoutId id="2147484777" r:id="rId17"/>
    <p:sldLayoutId id="2147484778" r:id="rId18"/>
    <p:sldLayoutId id="2147484779" r:id="rId19"/>
    <p:sldLayoutId id="2147484780" r:id="rId20"/>
    <p:sldLayoutId id="2147484781" r:id="rId21"/>
    <p:sldLayoutId id="2147484782" r:id="rId22"/>
    <p:sldLayoutId id="2147484783" r:id="rId23"/>
    <p:sldLayoutId id="2147484784" r:id="rId24"/>
    <p:sldLayoutId id="2147484785" r:id="rId25"/>
    <p:sldLayoutId id="2147484786" r:id="rId26"/>
    <p:sldLayoutId id="2147484787" r:id="rId27"/>
    <p:sldLayoutId id="2147484788" r:id="rId28"/>
    <p:sldLayoutId id="2147484789" r:id="rId29"/>
    <p:sldLayoutId id="2147484790" r:id="rId30"/>
    <p:sldLayoutId id="2147484791" r:id="rId31"/>
    <p:sldLayoutId id="2147484792" r:id="rId32"/>
    <p:sldLayoutId id="2147484793" r:id="rId33"/>
    <p:sldLayoutId id="2147484794" r:id="rId34"/>
    <p:sldLayoutId id="2147484795" r:id="rId35"/>
    <p:sldLayoutId id="2147484987" r:id="rId36"/>
    <p:sldLayoutId id="2147485103" r:id="rId37"/>
    <p:sldLayoutId id="2147485104" r:id="rId38"/>
    <p:sldLayoutId id="2147485105" r:id="rId39"/>
    <p:sldLayoutId id="2147485106" r:id="rId40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5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7" r:id="rId1"/>
    <p:sldLayoutId id="2147484798" r:id="rId2"/>
    <p:sldLayoutId id="2147484799" r:id="rId3"/>
    <p:sldLayoutId id="2147484800" r:id="rId4"/>
    <p:sldLayoutId id="2147484801" r:id="rId5"/>
    <p:sldLayoutId id="2147484802" r:id="rId6"/>
    <p:sldLayoutId id="2147484803" r:id="rId7"/>
    <p:sldLayoutId id="2147484804" r:id="rId8"/>
    <p:sldLayoutId id="2147484805" r:id="rId9"/>
    <p:sldLayoutId id="2147484806" r:id="rId10"/>
    <p:sldLayoutId id="2147484807" r:id="rId11"/>
    <p:sldLayoutId id="2147484808" r:id="rId12"/>
    <p:sldLayoutId id="2147484809" r:id="rId13"/>
    <p:sldLayoutId id="2147484810" r:id="rId14"/>
    <p:sldLayoutId id="2147484811" r:id="rId15"/>
    <p:sldLayoutId id="2147484812" r:id="rId16"/>
    <p:sldLayoutId id="2147484813" r:id="rId17"/>
    <p:sldLayoutId id="2147484814" r:id="rId18"/>
    <p:sldLayoutId id="2147484815" r:id="rId19"/>
    <p:sldLayoutId id="2147484816" r:id="rId20"/>
    <p:sldLayoutId id="2147484817" r:id="rId21"/>
    <p:sldLayoutId id="2147484818" r:id="rId22"/>
    <p:sldLayoutId id="2147484819" r:id="rId23"/>
    <p:sldLayoutId id="2147484820" r:id="rId24"/>
    <p:sldLayoutId id="2147484821" r:id="rId25"/>
    <p:sldLayoutId id="2147484822" r:id="rId26"/>
    <p:sldLayoutId id="2147484823" r:id="rId27"/>
    <p:sldLayoutId id="2147484824" r:id="rId28"/>
    <p:sldLayoutId id="2147484825" r:id="rId29"/>
    <p:sldLayoutId id="2147484826" r:id="rId30"/>
    <p:sldLayoutId id="2147484827" r:id="rId31"/>
    <p:sldLayoutId id="2147484828" r:id="rId32"/>
    <p:sldLayoutId id="2147484829" r:id="rId33"/>
    <p:sldLayoutId id="2147484830" r:id="rId34"/>
    <p:sldLayoutId id="2147484831" r:id="rId35"/>
    <p:sldLayoutId id="2147485072" r:id="rId36"/>
    <p:sldLayoutId id="2147485073" r:id="rId37"/>
    <p:sldLayoutId id="2147485074" r:id="rId38"/>
    <p:sldLayoutId id="2147485075" r:id="rId39"/>
    <p:sldLayoutId id="2147485076" r:id="rId40"/>
    <p:sldLayoutId id="2147485077" r:id="rId41"/>
    <p:sldLayoutId id="2147485078" r:id="rId42"/>
    <p:sldLayoutId id="2147485079" r:id="rId43"/>
    <p:sldLayoutId id="2147485080" r:id="rId44"/>
    <p:sldLayoutId id="2147485081" r:id="rId45"/>
    <p:sldLayoutId id="2147485082" r:id="rId46"/>
    <p:sldLayoutId id="2147485083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46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844" r:id="rId12"/>
    <p:sldLayoutId id="2147484845" r:id="rId13"/>
    <p:sldLayoutId id="2147484846" r:id="rId14"/>
    <p:sldLayoutId id="2147484847" r:id="rId15"/>
    <p:sldLayoutId id="2147484848" r:id="rId16"/>
    <p:sldLayoutId id="2147484849" r:id="rId17"/>
    <p:sldLayoutId id="2147484850" r:id="rId18"/>
    <p:sldLayoutId id="2147484851" r:id="rId19"/>
    <p:sldLayoutId id="2147484852" r:id="rId20"/>
    <p:sldLayoutId id="2147484853" r:id="rId21"/>
    <p:sldLayoutId id="2147484854" r:id="rId22"/>
    <p:sldLayoutId id="2147484855" r:id="rId23"/>
    <p:sldLayoutId id="2147484856" r:id="rId24"/>
    <p:sldLayoutId id="2147484857" r:id="rId25"/>
    <p:sldLayoutId id="2147484858" r:id="rId26"/>
    <p:sldLayoutId id="2147484859" r:id="rId27"/>
    <p:sldLayoutId id="2147484860" r:id="rId28"/>
    <p:sldLayoutId id="2147484861" r:id="rId29"/>
    <p:sldLayoutId id="2147484862" r:id="rId30"/>
    <p:sldLayoutId id="2147484863" r:id="rId31"/>
    <p:sldLayoutId id="2147484864" r:id="rId32"/>
    <p:sldLayoutId id="2147484865" r:id="rId33"/>
    <p:sldLayoutId id="2147484866" r:id="rId34"/>
    <p:sldLayoutId id="2147484867" r:id="rId35"/>
    <p:sldLayoutId id="2147485096" r:id="rId36"/>
    <p:sldLayoutId id="2147485097" r:id="rId37"/>
    <p:sldLayoutId id="2147485098" r:id="rId38"/>
    <p:sldLayoutId id="2147485099" r:id="rId39"/>
    <p:sldLayoutId id="2147485100" r:id="rId40"/>
    <p:sldLayoutId id="2147485101" r:id="rId41"/>
    <p:sldLayoutId id="2147485102" r:id="rId42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8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9" r:id="rId1"/>
    <p:sldLayoutId id="2147484870" r:id="rId2"/>
    <p:sldLayoutId id="2147484871" r:id="rId3"/>
    <p:sldLayoutId id="2147484872" r:id="rId4"/>
    <p:sldLayoutId id="2147484873" r:id="rId5"/>
    <p:sldLayoutId id="2147484874" r:id="rId6"/>
    <p:sldLayoutId id="2147484875" r:id="rId7"/>
    <p:sldLayoutId id="2147484876" r:id="rId8"/>
    <p:sldLayoutId id="2147484877" r:id="rId9"/>
    <p:sldLayoutId id="2147484878" r:id="rId10"/>
    <p:sldLayoutId id="2147484879" r:id="rId11"/>
    <p:sldLayoutId id="2147484880" r:id="rId12"/>
    <p:sldLayoutId id="2147484881" r:id="rId13"/>
    <p:sldLayoutId id="2147484882" r:id="rId14"/>
    <p:sldLayoutId id="2147484883" r:id="rId15"/>
    <p:sldLayoutId id="2147484884" r:id="rId16"/>
    <p:sldLayoutId id="2147484885" r:id="rId17"/>
    <p:sldLayoutId id="2147484886" r:id="rId18"/>
    <p:sldLayoutId id="2147484887" r:id="rId19"/>
    <p:sldLayoutId id="2147484888" r:id="rId20"/>
    <p:sldLayoutId id="2147484889" r:id="rId21"/>
    <p:sldLayoutId id="2147484890" r:id="rId22"/>
    <p:sldLayoutId id="2147484891" r:id="rId23"/>
    <p:sldLayoutId id="2147484892" r:id="rId24"/>
    <p:sldLayoutId id="2147484893" r:id="rId25"/>
    <p:sldLayoutId id="2147484894" r:id="rId26"/>
    <p:sldLayoutId id="2147484895" r:id="rId27"/>
    <p:sldLayoutId id="2147484896" r:id="rId28"/>
    <p:sldLayoutId id="2147484897" r:id="rId29"/>
    <p:sldLayoutId id="2147484898" r:id="rId30"/>
    <p:sldLayoutId id="2147484899" r:id="rId31"/>
    <p:sldLayoutId id="2147484900" r:id="rId32"/>
    <p:sldLayoutId id="2147484901" r:id="rId33"/>
    <p:sldLayoutId id="2147484902" r:id="rId34"/>
    <p:sldLayoutId id="2147484903" r:id="rId35"/>
    <p:sldLayoutId id="2147485084" r:id="rId36"/>
    <p:sldLayoutId id="2147485085" r:id="rId37"/>
    <p:sldLayoutId id="2147485086" r:id="rId38"/>
    <p:sldLayoutId id="2147485087" r:id="rId39"/>
    <p:sldLayoutId id="2147485088" r:id="rId40"/>
    <p:sldLayoutId id="2147485089" r:id="rId41"/>
    <p:sldLayoutId id="2147485090" r:id="rId42"/>
    <p:sldLayoutId id="2147485091" r:id="rId43"/>
    <p:sldLayoutId id="2147485092" r:id="rId44"/>
    <p:sldLayoutId id="2147485093" r:id="rId45"/>
    <p:sldLayoutId id="2147485094" r:id="rId46"/>
    <p:sldLayoutId id="2147485095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91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5" r:id="rId1"/>
    <p:sldLayoutId id="2147484906" r:id="rId2"/>
    <p:sldLayoutId id="2147484907" r:id="rId3"/>
    <p:sldLayoutId id="2147484908" r:id="rId4"/>
    <p:sldLayoutId id="2147484909" r:id="rId5"/>
    <p:sldLayoutId id="2147484910" r:id="rId6"/>
    <p:sldLayoutId id="2147484911" r:id="rId7"/>
    <p:sldLayoutId id="2147484912" r:id="rId8"/>
    <p:sldLayoutId id="2147484913" r:id="rId9"/>
    <p:sldLayoutId id="2147484914" r:id="rId10"/>
    <p:sldLayoutId id="2147484915" r:id="rId11"/>
    <p:sldLayoutId id="2147484916" r:id="rId12"/>
    <p:sldLayoutId id="2147484917" r:id="rId13"/>
    <p:sldLayoutId id="2147484918" r:id="rId14"/>
    <p:sldLayoutId id="2147484919" r:id="rId15"/>
    <p:sldLayoutId id="2147484920" r:id="rId16"/>
    <p:sldLayoutId id="2147484921" r:id="rId17"/>
    <p:sldLayoutId id="2147484922" r:id="rId18"/>
    <p:sldLayoutId id="2147484923" r:id="rId19"/>
    <p:sldLayoutId id="2147484924" r:id="rId20"/>
    <p:sldLayoutId id="2147484925" r:id="rId21"/>
    <p:sldLayoutId id="2147484926" r:id="rId22"/>
    <p:sldLayoutId id="2147484927" r:id="rId23"/>
    <p:sldLayoutId id="2147484928" r:id="rId24"/>
    <p:sldLayoutId id="2147484929" r:id="rId25"/>
    <p:sldLayoutId id="2147484930" r:id="rId26"/>
    <p:sldLayoutId id="2147484931" r:id="rId27"/>
    <p:sldLayoutId id="2147484932" r:id="rId28"/>
    <p:sldLayoutId id="2147484933" r:id="rId29"/>
    <p:sldLayoutId id="2147484934" r:id="rId30"/>
    <p:sldLayoutId id="2147484935" r:id="rId31"/>
    <p:sldLayoutId id="2147484936" r:id="rId32"/>
    <p:sldLayoutId id="2147484937" r:id="rId33"/>
    <p:sldLayoutId id="2147484938" r:id="rId34"/>
    <p:sldLayoutId id="2147484939" r:id="rId35"/>
    <p:sldLayoutId id="2147484988" r:id="rId36"/>
    <p:sldLayoutId id="2147484989" r:id="rId37"/>
    <p:sldLayoutId id="2147484990" r:id="rId38"/>
    <p:sldLayoutId id="2147484991" r:id="rId39"/>
    <p:sldLayoutId id="2147484993" r:id="rId40"/>
    <p:sldLayoutId id="2147484994" r:id="rId41"/>
    <p:sldLayoutId id="2147484995" r:id="rId42"/>
    <p:sldLayoutId id="2147484996" r:id="rId43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4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41" r:id="rId1"/>
    <p:sldLayoutId id="2147484942" r:id="rId2"/>
    <p:sldLayoutId id="2147484943" r:id="rId3"/>
    <p:sldLayoutId id="2147484944" r:id="rId4"/>
    <p:sldLayoutId id="2147484945" r:id="rId5"/>
    <p:sldLayoutId id="2147484946" r:id="rId6"/>
    <p:sldLayoutId id="2147484947" r:id="rId7"/>
    <p:sldLayoutId id="2147484948" r:id="rId8"/>
    <p:sldLayoutId id="2147484949" r:id="rId9"/>
    <p:sldLayoutId id="2147484950" r:id="rId10"/>
    <p:sldLayoutId id="2147484951" r:id="rId11"/>
    <p:sldLayoutId id="2147484952" r:id="rId12"/>
    <p:sldLayoutId id="2147484953" r:id="rId13"/>
    <p:sldLayoutId id="2147484954" r:id="rId14"/>
    <p:sldLayoutId id="2147484955" r:id="rId15"/>
    <p:sldLayoutId id="2147484956" r:id="rId16"/>
    <p:sldLayoutId id="2147484957" r:id="rId17"/>
    <p:sldLayoutId id="2147484958" r:id="rId18"/>
    <p:sldLayoutId id="2147484959" r:id="rId19"/>
    <p:sldLayoutId id="2147484960" r:id="rId20"/>
    <p:sldLayoutId id="2147484961" r:id="rId21"/>
    <p:sldLayoutId id="2147484962" r:id="rId22"/>
    <p:sldLayoutId id="2147484963" r:id="rId23"/>
    <p:sldLayoutId id="2147484964" r:id="rId24"/>
    <p:sldLayoutId id="2147484965" r:id="rId25"/>
    <p:sldLayoutId id="2147484966" r:id="rId26"/>
    <p:sldLayoutId id="2147484967" r:id="rId27"/>
    <p:sldLayoutId id="2147484968" r:id="rId28"/>
    <p:sldLayoutId id="2147484969" r:id="rId29"/>
    <p:sldLayoutId id="2147484970" r:id="rId30"/>
    <p:sldLayoutId id="2147484971" r:id="rId31"/>
    <p:sldLayoutId id="2147484972" r:id="rId32"/>
    <p:sldLayoutId id="2147484973" r:id="rId33"/>
    <p:sldLayoutId id="2147484974" r:id="rId34"/>
    <p:sldLayoutId id="2147484975" r:id="rId35"/>
    <p:sldLayoutId id="2147485048" r:id="rId36"/>
    <p:sldLayoutId id="2147485049" r:id="rId37"/>
    <p:sldLayoutId id="2147485050" r:id="rId38"/>
    <p:sldLayoutId id="2147485051" r:id="rId39"/>
    <p:sldLayoutId id="2147485052" r:id="rId40"/>
    <p:sldLayoutId id="2147485053" r:id="rId41"/>
    <p:sldLayoutId id="2147485054" r:id="rId42"/>
    <p:sldLayoutId id="2147485055" r:id="rId43"/>
    <p:sldLayoutId id="2147485056" r:id="rId44"/>
    <p:sldLayoutId id="2147485057" r:id="rId45"/>
    <p:sldLayoutId id="2147485058" r:id="rId46"/>
    <p:sldLayoutId id="2147485059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41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08" r:id="rId1"/>
    <p:sldLayoutId id="2147485109" r:id="rId2"/>
  </p:sldLayoutIdLst>
  <p:transition spd="med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401"/>
            <a:ext cx="9215438" cy="5191176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1970" y="460869"/>
            <a:ext cx="6497872" cy="9985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70" y="1633446"/>
            <a:ext cx="6497872" cy="2933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46068" y="4567382"/>
            <a:ext cx="689298" cy="276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1969" y="4567382"/>
            <a:ext cx="4760109" cy="276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3334" y="4567382"/>
            <a:ext cx="516508" cy="276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8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65" r:id="rId1"/>
    <p:sldLayoutId id="2147485166" r:id="rId2"/>
    <p:sldLayoutId id="2147485167" r:id="rId3"/>
    <p:sldLayoutId id="2147485168" r:id="rId4"/>
    <p:sldLayoutId id="2147485169" r:id="rId5"/>
    <p:sldLayoutId id="2147485170" r:id="rId6"/>
    <p:sldLayoutId id="2147485171" r:id="rId7"/>
    <p:sldLayoutId id="2147485172" r:id="rId8"/>
    <p:sldLayoutId id="2147485173" r:id="rId9"/>
    <p:sldLayoutId id="2147485174" r:id="rId10"/>
    <p:sldLayoutId id="2147485175" r:id="rId11"/>
    <p:sldLayoutId id="2147485176" r:id="rId12"/>
    <p:sldLayoutId id="2147485177" r:id="rId13"/>
    <p:sldLayoutId id="2147485178" r:id="rId14"/>
    <p:sldLayoutId id="2147485179" r:id="rId15"/>
    <p:sldLayoutId id="2147485180" r:id="rId16"/>
    <p:sldLayoutId id="2147485181" r:id="rId17"/>
  </p:sldLayoutIdLst>
  <p:transition spd="med">
    <p:fade/>
  </p:transition>
  <p:hf hdr="0"/>
  <p:txStyles>
    <p:titleStyle>
      <a:lvl1pPr algn="l" defTabSz="345597" rtl="0" eaLnBrk="1" latinLnBrk="0" hangingPunct="1">
        <a:spcBef>
          <a:spcPct val="0"/>
        </a:spcBef>
        <a:buNone/>
        <a:defRPr sz="2721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9198" indent="-259198" algn="l" defTabSz="345597" rtl="0" eaLnBrk="1" latinLnBrk="0" hangingPunct="1">
        <a:spcBef>
          <a:spcPts val="756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6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61596" indent="-215998" algn="l" defTabSz="345597" rtl="0" eaLnBrk="1" latinLnBrk="0" hangingPunct="1">
        <a:spcBef>
          <a:spcPts val="756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63994" indent="-172799" algn="l" defTabSz="345597" rtl="0" eaLnBrk="1" latinLnBrk="0" hangingPunct="1">
        <a:spcBef>
          <a:spcPts val="756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9591" indent="-172799" algn="l" defTabSz="345597" rtl="0" eaLnBrk="1" latinLnBrk="0" hangingPunct="1">
        <a:spcBef>
          <a:spcPts val="756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55189" indent="-172799" algn="l" defTabSz="345597" rtl="0" eaLnBrk="1" latinLnBrk="0" hangingPunct="1">
        <a:spcBef>
          <a:spcPts val="756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786" indent="-172799" algn="l" defTabSz="345597" rtl="0" eaLnBrk="1" latinLnBrk="0" hangingPunct="1">
        <a:spcBef>
          <a:spcPts val="756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46384" indent="-172799" algn="l" defTabSz="345597" rtl="0" eaLnBrk="1" latinLnBrk="0" hangingPunct="1">
        <a:spcBef>
          <a:spcPts val="756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91981" indent="-172799" algn="l" defTabSz="345597" rtl="0" eaLnBrk="1" latinLnBrk="0" hangingPunct="1">
        <a:spcBef>
          <a:spcPts val="756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37579" indent="-172799" algn="l" defTabSz="345597" rtl="0" eaLnBrk="1" latinLnBrk="0" hangingPunct="1">
        <a:spcBef>
          <a:spcPts val="756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5597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1pPr>
      <a:lvl2pPr marL="345597" algn="l" defTabSz="345597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2pPr>
      <a:lvl3pPr marL="691195" algn="l" defTabSz="345597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3pPr>
      <a:lvl4pPr marL="1036792" algn="l" defTabSz="345597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4pPr>
      <a:lvl5pPr marL="1382390" algn="l" defTabSz="345597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5pPr>
      <a:lvl6pPr marL="1727987" algn="l" defTabSz="345597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6pPr>
      <a:lvl7pPr marL="2073585" algn="l" defTabSz="345597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7pPr>
      <a:lvl8pPr marL="2419182" algn="l" defTabSz="345597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8pPr>
      <a:lvl9pPr marL="2764780" algn="l" defTabSz="345597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notesSlide" Target="../notesSlides/notesSlide1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slideLayout" Target="../slideLayouts/slideLayout226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10" Type="http://schemas.openxmlformats.org/officeDocument/2006/relationships/tags" Target="../tags/tag16.xml"/><Relationship Id="rId19" Type="http://schemas.openxmlformats.org/officeDocument/2006/relationships/image" Target="../media/image5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3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2.xml"/><Relationship Id="rId7" Type="http://schemas.openxmlformats.org/officeDocument/2006/relationships/image" Target="../media/image17.png"/><Relationship Id="rId2" Type="http://schemas.openxmlformats.org/officeDocument/2006/relationships/tags" Target="../tags/tag2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gray">
          <a:xfrm>
            <a:off x="0" y="0"/>
            <a:ext cx="9215438" cy="5184775"/>
          </a:xfrm>
          <a:prstGeom prst="rect">
            <a:avLst/>
          </a:prstGeom>
          <a:solidFill>
            <a:srgbClr val="1E82C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Error_404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b="1" dirty="0"/>
              <a:t>Adidas tech sportS: “</a:t>
            </a:r>
            <a:r>
              <a:rPr lang="en-US" b="1" dirty="0" err="1"/>
              <a:t>Detectores</a:t>
            </a:r>
            <a:r>
              <a:rPr lang="en-US" b="1" dirty="0"/>
              <a:t> de </a:t>
            </a:r>
            <a:r>
              <a:rPr lang="en-US" b="1" dirty="0" err="1"/>
              <a:t>colores</a:t>
            </a:r>
            <a:r>
              <a:rPr lang="en-US" b="1" dirty="0"/>
              <a:t>”</a:t>
            </a:r>
            <a:r>
              <a:rPr lang="en-US" b="1" u="sng" dirty="0"/>
              <a:t> </a:t>
            </a:r>
          </a:p>
          <a:p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gray">
          <a:xfrm>
            <a:off x="6335713" y="865055"/>
            <a:ext cx="1190779" cy="1151334"/>
            <a:chOff x="1340" y="133"/>
            <a:chExt cx="3049" cy="2948"/>
          </a:xfrm>
          <a:solidFill>
            <a:schemeClr val="bg1"/>
          </a:solidFill>
        </p:grpSpPr>
        <p:sp>
          <p:nvSpPr>
            <p:cNvPr id="8" name="Freeform 5"/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>
              <a:off x="1583" y="1505"/>
              <a:ext cx="2566" cy="118"/>
            </a:xfrm>
            <a:custGeom>
              <a:avLst/>
              <a:gdLst>
                <a:gd name="T0" fmla="*/ 1087 w 1087"/>
                <a:gd name="T1" fmla="*/ 0 h 50"/>
                <a:gd name="T2" fmla="*/ 1052 w 1087"/>
                <a:gd name="T3" fmla="*/ 50 h 50"/>
                <a:gd name="T4" fmla="*/ 33 w 1087"/>
                <a:gd name="T5" fmla="*/ 50 h 50"/>
                <a:gd name="T6" fmla="*/ 0 w 1087"/>
                <a:gd name="T7" fmla="*/ 0 h 50"/>
                <a:gd name="T8" fmla="*/ 1087 w 1087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50">
                  <a:moveTo>
                    <a:pt x="1087" y="0"/>
                  </a:moveTo>
                  <a:cubicBezTo>
                    <a:pt x="1079" y="16"/>
                    <a:pt x="1065" y="37"/>
                    <a:pt x="105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25" y="40"/>
                    <a:pt x="7" y="17"/>
                    <a:pt x="0" y="0"/>
                  </a:cubicBezTo>
                  <a:lnTo>
                    <a:pt x="10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9" name="Freeform 6"/>
            <p:cNvSpPr>
              <a:spLocks/>
            </p:cNvSpPr>
            <p:nvPr>
              <p:custDataLst>
                <p:tags r:id="rId3"/>
              </p:custDataLst>
            </p:nvPr>
          </p:nvSpPr>
          <p:spPr bwMode="gray">
            <a:xfrm>
              <a:off x="1760" y="1746"/>
              <a:ext cx="2207" cy="108"/>
            </a:xfrm>
            <a:custGeom>
              <a:avLst/>
              <a:gdLst>
                <a:gd name="T0" fmla="*/ 935 w 935"/>
                <a:gd name="T1" fmla="*/ 0 h 46"/>
                <a:gd name="T2" fmla="*/ 0 w 935"/>
                <a:gd name="T3" fmla="*/ 0 h 46"/>
                <a:gd name="T4" fmla="*/ 48 w 935"/>
                <a:gd name="T5" fmla="*/ 46 h 46"/>
                <a:gd name="T6" fmla="*/ 883 w 935"/>
                <a:gd name="T7" fmla="*/ 46 h 46"/>
                <a:gd name="T8" fmla="*/ 935 w 93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46">
                  <a:moveTo>
                    <a:pt x="9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18"/>
                    <a:pt x="31" y="34"/>
                    <a:pt x="48" y="46"/>
                  </a:cubicBezTo>
                  <a:cubicBezTo>
                    <a:pt x="883" y="46"/>
                    <a:pt x="883" y="46"/>
                    <a:pt x="883" y="46"/>
                  </a:cubicBezTo>
                  <a:cubicBezTo>
                    <a:pt x="904" y="34"/>
                    <a:pt x="923" y="18"/>
                    <a:pt x="9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>
              <a:off x="3072" y="1968"/>
              <a:ext cx="623" cy="250"/>
            </a:xfrm>
            <a:custGeom>
              <a:avLst/>
              <a:gdLst>
                <a:gd name="T0" fmla="*/ 264 w 264"/>
                <a:gd name="T1" fmla="*/ 0 h 106"/>
                <a:gd name="T2" fmla="*/ 7 w 264"/>
                <a:gd name="T3" fmla="*/ 0 h 106"/>
                <a:gd name="T4" fmla="*/ 0 w 264"/>
                <a:gd name="T5" fmla="*/ 106 h 106"/>
                <a:gd name="T6" fmla="*/ 264 w 264"/>
                <a:gd name="T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06">
                  <a:moveTo>
                    <a:pt x="26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41"/>
                    <a:pt x="0" y="79"/>
                    <a:pt x="0" y="106"/>
                  </a:cubicBezTo>
                  <a:cubicBezTo>
                    <a:pt x="75" y="101"/>
                    <a:pt x="174" y="67"/>
                    <a:pt x="2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>
              <p:custDataLst>
                <p:tags r:id="rId5"/>
              </p:custDataLst>
            </p:nvPr>
          </p:nvSpPr>
          <p:spPr bwMode="gray">
            <a:xfrm>
              <a:off x="3320" y="723"/>
              <a:ext cx="1069" cy="669"/>
            </a:xfrm>
            <a:custGeom>
              <a:avLst/>
              <a:gdLst>
                <a:gd name="T0" fmla="*/ 446 w 453"/>
                <a:gd name="T1" fmla="*/ 0 h 284"/>
                <a:gd name="T2" fmla="*/ 52 w 453"/>
                <a:gd name="T3" fmla="*/ 214 h 284"/>
                <a:gd name="T4" fmla="*/ 0 w 453"/>
                <a:gd name="T5" fmla="*/ 284 h 284"/>
                <a:gd name="T6" fmla="*/ 376 w 453"/>
                <a:gd name="T7" fmla="*/ 284 h 284"/>
                <a:gd name="T8" fmla="*/ 446 w 453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84">
                  <a:moveTo>
                    <a:pt x="446" y="0"/>
                  </a:moveTo>
                  <a:cubicBezTo>
                    <a:pt x="329" y="7"/>
                    <a:pt x="161" y="86"/>
                    <a:pt x="52" y="214"/>
                  </a:cubicBezTo>
                  <a:cubicBezTo>
                    <a:pt x="32" y="237"/>
                    <a:pt x="14" y="260"/>
                    <a:pt x="0" y="284"/>
                  </a:cubicBezTo>
                  <a:cubicBezTo>
                    <a:pt x="376" y="284"/>
                    <a:pt x="376" y="284"/>
                    <a:pt x="376" y="284"/>
                  </a:cubicBezTo>
                  <a:cubicBezTo>
                    <a:pt x="427" y="183"/>
                    <a:pt x="453" y="82"/>
                    <a:pt x="4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>
              <p:custDataLst>
                <p:tags r:id="rId6"/>
              </p:custDataLst>
            </p:nvPr>
          </p:nvSpPr>
          <p:spPr bwMode="gray">
            <a:xfrm>
              <a:off x="2031" y="1968"/>
              <a:ext cx="623" cy="250"/>
            </a:xfrm>
            <a:custGeom>
              <a:avLst/>
              <a:gdLst>
                <a:gd name="T0" fmla="*/ 263 w 264"/>
                <a:gd name="T1" fmla="*/ 106 h 106"/>
                <a:gd name="T2" fmla="*/ 259 w 264"/>
                <a:gd name="T3" fmla="*/ 0 h 106"/>
                <a:gd name="T4" fmla="*/ 0 w 264"/>
                <a:gd name="T5" fmla="*/ 0 h 106"/>
                <a:gd name="T6" fmla="*/ 263 w 264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06">
                  <a:moveTo>
                    <a:pt x="263" y="106"/>
                  </a:moveTo>
                  <a:cubicBezTo>
                    <a:pt x="264" y="79"/>
                    <a:pt x="264" y="41"/>
                    <a:pt x="2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" y="67"/>
                    <a:pt x="191" y="101"/>
                    <a:pt x="263" y="10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>
              <p:custDataLst>
                <p:tags r:id="rId7"/>
              </p:custDataLst>
            </p:nvPr>
          </p:nvSpPr>
          <p:spPr bwMode="gray">
            <a:xfrm>
              <a:off x="2673" y="1968"/>
              <a:ext cx="380" cy="268"/>
            </a:xfrm>
            <a:custGeom>
              <a:avLst/>
              <a:gdLst>
                <a:gd name="T0" fmla="*/ 81 w 161"/>
                <a:gd name="T1" fmla="*/ 114 h 114"/>
                <a:gd name="T2" fmla="*/ 161 w 161"/>
                <a:gd name="T3" fmla="*/ 0 h 114"/>
                <a:gd name="T4" fmla="*/ 0 w 161"/>
                <a:gd name="T5" fmla="*/ 0 h 114"/>
                <a:gd name="T6" fmla="*/ 81 w 161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14">
                  <a:moveTo>
                    <a:pt x="81" y="114"/>
                  </a:moveTo>
                  <a:cubicBezTo>
                    <a:pt x="108" y="86"/>
                    <a:pt x="136" y="48"/>
                    <a:pt x="16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48"/>
                    <a:pt x="52" y="86"/>
                    <a:pt x="81" y="1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4" name="Freeform 11"/>
            <p:cNvSpPr>
              <a:spLocks/>
            </p:cNvSpPr>
            <p:nvPr>
              <p:custDataLst>
                <p:tags r:id="rId8"/>
              </p:custDataLst>
            </p:nvPr>
          </p:nvSpPr>
          <p:spPr bwMode="gray">
            <a:xfrm>
              <a:off x="1342" y="723"/>
              <a:ext cx="1069" cy="669"/>
            </a:xfrm>
            <a:custGeom>
              <a:avLst/>
              <a:gdLst>
                <a:gd name="T0" fmla="*/ 453 w 453"/>
                <a:gd name="T1" fmla="*/ 284 h 284"/>
                <a:gd name="T2" fmla="*/ 401 w 453"/>
                <a:gd name="T3" fmla="*/ 214 h 284"/>
                <a:gd name="T4" fmla="*/ 8 w 453"/>
                <a:gd name="T5" fmla="*/ 0 h 284"/>
                <a:gd name="T6" fmla="*/ 76 w 453"/>
                <a:gd name="T7" fmla="*/ 284 h 284"/>
                <a:gd name="T8" fmla="*/ 453 w 453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84">
                  <a:moveTo>
                    <a:pt x="453" y="284"/>
                  </a:moveTo>
                  <a:cubicBezTo>
                    <a:pt x="439" y="260"/>
                    <a:pt x="420" y="237"/>
                    <a:pt x="401" y="214"/>
                  </a:cubicBezTo>
                  <a:cubicBezTo>
                    <a:pt x="292" y="86"/>
                    <a:pt x="123" y="7"/>
                    <a:pt x="8" y="0"/>
                  </a:cubicBezTo>
                  <a:cubicBezTo>
                    <a:pt x="0" y="82"/>
                    <a:pt x="26" y="183"/>
                    <a:pt x="76" y="284"/>
                  </a:cubicBezTo>
                  <a:lnTo>
                    <a:pt x="453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5" name="Freeform 12"/>
            <p:cNvSpPr>
              <a:spLocks/>
            </p:cNvSpPr>
            <p:nvPr>
              <p:custDataLst>
                <p:tags r:id="rId9"/>
              </p:custDataLst>
            </p:nvPr>
          </p:nvSpPr>
          <p:spPr bwMode="gray">
            <a:xfrm>
              <a:off x="2470" y="133"/>
              <a:ext cx="791" cy="1259"/>
            </a:xfrm>
            <a:custGeom>
              <a:avLst/>
              <a:gdLst>
                <a:gd name="T0" fmla="*/ 330 w 335"/>
                <a:gd name="T1" fmla="*/ 534 h 534"/>
                <a:gd name="T2" fmla="*/ 335 w 335"/>
                <a:gd name="T3" fmla="*/ 444 h 534"/>
                <a:gd name="T4" fmla="*/ 167 w 335"/>
                <a:gd name="T5" fmla="*/ 0 h 534"/>
                <a:gd name="T6" fmla="*/ 0 w 335"/>
                <a:gd name="T7" fmla="*/ 444 h 534"/>
                <a:gd name="T8" fmla="*/ 5 w 335"/>
                <a:gd name="T9" fmla="*/ 534 h 534"/>
                <a:gd name="T10" fmla="*/ 330 w 335"/>
                <a:gd name="T11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5" h="534">
                  <a:moveTo>
                    <a:pt x="330" y="534"/>
                  </a:moveTo>
                  <a:cubicBezTo>
                    <a:pt x="332" y="505"/>
                    <a:pt x="335" y="477"/>
                    <a:pt x="335" y="444"/>
                  </a:cubicBezTo>
                  <a:cubicBezTo>
                    <a:pt x="335" y="266"/>
                    <a:pt x="255" y="82"/>
                    <a:pt x="167" y="0"/>
                  </a:cubicBezTo>
                  <a:cubicBezTo>
                    <a:pt x="78" y="82"/>
                    <a:pt x="0" y="266"/>
                    <a:pt x="0" y="444"/>
                  </a:cubicBezTo>
                  <a:cubicBezTo>
                    <a:pt x="0" y="477"/>
                    <a:pt x="0" y="505"/>
                    <a:pt x="5" y="534"/>
                  </a:cubicBezTo>
                  <a:lnTo>
                    <a:pt x="330" y="5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Freeform 13"/>
            <p:cNvSpPr>
              <a:spLocks/>
            </p:cNvSpPr>
            <p:nvPr>
              <p:custDataLst>
                <p:tags r:id="rId10"/>
              </p:custDataLst>
            </p:nvPr>
          </p:nvSpPr>
          <p:spPr bwMode="gray">
            <a:xfrm>
              <a:off x="3908" y="2548"/>
              <a:ext cx="465" cy="533"/>
            </a:xfrm>
            <a:custGeom>
              <a:avLst/>
              <a:gdLst>
                <a:gd name="T0" fmla="*/ 99 w 197"/>
                <a:gd name="T1" fmla="*/ 226 h 226"/>
                <a:gd name="T2" fmla="*/ 197 w 197"/>
                <a:gd name="T3" fmla="*/ 151 h 226"/>
                <a:gd name="T4" fmla="*/ 141 w 197"/>
                <a:gd name="T5" fmla="*/ 92 h 226"/>
                <a:gd name="T6" fmla="*/ 60 w 197"/>
                <a:gd name="T7" fmla="*/ 61 h 226"/>
                <a:gd name="T8" fmla="*/ 98 w 197"/>
                <a:gd name="T9" fmla="*/ 42 h 226"/>
                <a:gd name="T10" fmla="*/ 134 w 197"/>
                <a:gd name="T11" fmla="*/ 71 h 226"/>
                <a:gd name="T12" fmla="*/ 188 w 197"/>
                <a:gd name="T13" fmla="*/ 71 h 226"/>
                <a:gd name="T14" fmla="*/ 95 w 197"/>
                <a:gd name="T15" fmla="*/ 0 h 226"/>
                <a:gd name="T16" fmla="*/ 5 w 197"/>
                <a:gd name="T17" fmla="*/ 70 h 226"/>
                <a:gd name="T18" fmla="*/ 36 w 197"/>
                <a:gd name="T19" fmla="*/ 123 h 226"/>
                <a:gd name="T20" fmla="*/ 92 w 197"/>
                <a:gd name="T21" fmla="*/ 139 h 226"/>
                <a:gd name="T22" fmla="*/ 139 w 197"/>
                <a:gd name="T23" fmla="*/ 160 h 226"/>
                <a:gd name="T24" fmla="*/ 102 w 197"/>
                <a:gd name="T25" fmla="*/ 186 h 226"/>
                <a:gd name="T26" fmla="*/ 57 w 197"/>
                <a:gd name="T27" fmla="*/ 151 h 226"/>
                <a:gd name="T28" fmla="*/ 0 w 197"/>
                <a:gd name="T29" fmla="*/ 151 h 226"/>
                <a:gd name="T30" fmla="*/ 99 w 197"/>
                <a:gd name="T31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7" h="226">
                  <a:moveTo>
                    <a:pt x="99" y="226"/>
                  </a:moveTo>
                  <a:cubicBezTo>
                    <a:pt x="152" y="226"/>
                    <a:pt x="197" y="205"/>
                    <a:pt x="197" y="151"/>
                  </a:cubicBezTo>
                  <a:cubicBezTo>
                    <a:pt x="197" y="121"/>
                    <a:pt x="175" y="100"/>
                    <a:pt x="141" y="92"/>
                  </a:cubicBezTo>
                  <a:cubicBezTo>
                    <a:pt x="105" y="83"/>
                    <a:pt x="60" y="84"/>
                    <a:pt x="60" y="61"/>
                  </a:cubicBezTo>
                  <a:cubicBezTo>
                    <a:pt x="62" y="46"/>
                    <a:pt x="76" y="42"/>
                    <a:pt x="98" y="42"/>
                  </a:cubicBezTo>
                  <a:cubicBezTo>
                    <a:pt x="131" y="42"/>
                    <a:pt x="132" y="60"/>
                    <a:pt x="134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4" y="29"/>
                    <a:pt x="150" y="0"/>
                    <a:pt x="95" y="0"/>
                  </a:cubicBezTo>
                  <a:cubicBezTo>
                    <a:pt x="38" y="0"/>
                    <a:pt x="5" y="31"/>
                    <a:pt x="5" y="70"/>
                  </a:cubicBezTo>
                  <a:cubicBezTo>
                    <a:pt x="5" y="93"/>
                    <a:pt x="17" y="113"/>
                    <a:pt x="36" y="123"/>
                  </a:cubicBezTo>
                  <a:cubicBezTo>
                    <a:pt x="50" y="130"/>
                    <a:pt x="69" y="135"/>
                    <a:pt x="92" y="139"/>
                  </a:cubicBezTo>
                  <a:cubicBezTo>
                    <a:pt x="116" y="141"/>
                    <a:pt x="137" y="143"/>
                    <a:pt x="139" y="160"/>
                  </a:cubicBezTo>
                  <a:cubicBezTo>
                    <a:pt x="139" y="172"/>
                    <a:pt x="127" y="186"/>
                    <a:pt x="102" y="186"/>
                  </a:cubicBezTo>
                  <a:cubicBezTo>
                    <a:pt x="65" y="186"/>
                    <a:pt x="57" y="165"/>
                    <a:pt x="57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" y="196"/>
                    <a:pt x="38" y="226"/>
                    <a:pt x="99" y="2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gray">
            <a:xfrm>
              <a:off x="3311" y="2548"/>
              <a:ext cx="550" cy="533"/>
            </a:xfrm>
            <a:custGeom>
              <a:avLst/>
              <a:gdLst>
                <a:gd name="T0" fmla="*/ 178 w 233"/>
                <a:gd name="T1" fmla="*/ 3 h 226"/>
                <a:gd name="T2" fmla="*/ 178 w 233"/>
                <a:gd name="T3" fmla="*/ 19 h 226"/>
                <a:gd name="T4" fmla="*/ 114 w 233"/>
                <a:gd name="T5" fmla="*/ 0 h 226"/>
                <a:gd name="T6" fmla="*/ 0 w 233"/>
                <a:gd name="T7" fmla="*/ 113 h 226"/>
                <a:gd name="T8" fmla="*/ 114 w 233"/>
                <a:gd name="T9" fmla="*/ 226 h 226"/>
                <a:gd name="T10" fmla="*/ 178 w 233"/>
                <a:gd name="T11" fmla="*/ 207 h 226"/>
                <a:gd name="T12" fmla="*/ 178 w 233"/>
                <a:gd name="T13" fmla="*/ 221 h 226"/>
                <a:gd name="T14" fmla="*/ 233 w 233"/>
                <a:gd name="T15" fmla="*/ 221 h 226"/>
                <a:gd name="T16" fmla="*/ 233 w 233"/>
                <a:gd name="T17" fmla="*/ 3 h 226"/>
                <a:gd name="T18" fmla="*/ 178 w 233"/>
                <a:gd name="T19" fmla="*/ 3 h 226"/>
                <a:gd name="T20" fmla="*/ 117 w 233"/>
                <a:gd name="T21" fmla="*/ 175 h 226"/>
                <a:gd name="T22" fmla="*/ 54 w 233"/>
                <a:gd name="T23" fmla="*/ 113 h 226"/>
                <a:gd name="T24" fmla="*/ 117 w 233"/>
                <a:gd name="T25" fmla="*/ 50 h 226"/>
                <a:gd name="T26" fmla="*/ 178 w 233"/>
                <a:gd name="T27" fmla="*/ 113 h 226"/>
                <a:gd name="T28" fmla="*/ 117 w 233"/>
                <a:gd name="T29" fmla="*/ 17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3" h="226">
                  <a:moveTo>
                    <a:pt x="178" y="3"/>
                  </a:moveTo>
                  <a:cubicBezTo>
                    <a:pt x="178" y="19"/>
                    <a:pt x="178" y="19"/>
                    <a:pt x="178" y="19"/>
                  </a:cubicBezTo>
                  <a:cubicBezTo>
                    <a:pt x="160" y="6"/>
                    <a:pt x="139" y="0"/>
                    <a:pt x="114" y="0"/>
                  </a:cubicBezTo>
                  <a:cubicBezTo>
                    <a:pt x="52" y="0"/>
                    <a:pt x="0" y="50"/>
                    <a:pt x="0" y="113"/>
                  </a:cubicBezTo>
                  <a:cubicBezTo>
                    <a:pt x="0" y="175"/>
                    <a:pt x="52" y="226"/>
                    <a:pt x="114" y="226"/>
                  </a:cubicBezTo>
                  <a:cubicBezTo>
                    <a:pt x="139" y="226"/>
                    <a:pt x="160" y="219"/>
                    <a:pt x="178" y="207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233" y="221"/>
                    <a:pt x="233" y="221"/>
                    <a:pt x="233" y="221"/>
                  </a:cubicBezTo>
                  <a:cubicBezTo>
                    <a:pt x="233" y="3"/>
                    <a:pt x="233" y="3"/>
                    <a:pt x="233" y="3"/>
                  </a:cubicBezTo>
                  <a:lnTo>
                    <a:pt x="178" y="3"/>
                  </a:lnTo>
                  <a:close/>
                  <a:moveTo>
                    <a:pt x="117" y="175"/>
                  </a:moveTo>
                  <a:cubicBezTo>
                    <a:pt x="83" y="175"/>
                    <a:pt x="54" y="146"/>
                    <a:pt x="54" y="113"/>
                  </a:cubicBezTo>
                  <a:cubicBezTo>
                    <a:pt x="54" y="79"/>
                    <a:pt x="83" y="50"/>
                    <a:pt x="117" y="50"/>
                  </a:cubicBezTo>
                  <a:cubicBezTo>
                    <a:pt x="150" y="50"/>
                    <a:pt x="178" y="79"/>
                    <a:pt x="178" y="113"/>
                  </a:cubicBezTo>
                  <a:cubicBezTo>
                    <a:pt x="178" y="146"/>
                    <a:pt x="150" y="175"/>
                    <a:pt x="117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gray">
            <a:xfrm>
              <a:off x="2725" y="2378"/>
              <a:ext cx="545" cy="703"/>
            </a:xfrm>
            <a:custGeom>
              <a:avLst/>
              <a:gdLst>
                <a:gd name="T0" fmla="*/ 177 w 231"/>
                <a:gd name="T1" fmla="*/ 0 h 298"/>
                <a:gd name="T2" fmla="*/ 177 w 231"/>
                <a:gd name="T3" fmla="*/ 91 h 298"/>
                <a:gd name="T4" fmla="*/ 113 w 231"/>
                <a:gd name="T5" fmla="*/ 72 h 298"/>
                <a:gd name="T6" fmla="*/ 0 w 231"/>
                <a:gd name="T7" fmla="*/ 185 h 298"/>
                <a:gd name="T8" fmla="*/ 113 w 231"/>
                <a:gd name="T9" fmla="*/ 298 h 298"/>
                <a:gd name="T10" fmla="*/ 177 w 231"/>
                <a:gd name="T11" fmla="*/ 279 h 298"/>
                <a:gd name="T12" fmla="*/ 177 w 231"/>
                <a:gd name="T13" fmla="*/ 293 h 298"/>
                <a:gd name="T14" fmla="*/ 231 w 231"/>
                <a:gd name="T15" fmla="*/ 293 h 298"/>
                <a:gd name="T16" fmla="*/ 231 w 231"/>
                <a:gd name="T17" fmla="*/ 0 h 298"/>
                <a:gd name="T18" fmla="*/ 177 w 231"/>
                <a:gd name="T19" fmla="*/ 0 h 298"/>
                <a:gd name="T20" fmla="*/ 114 w 231"/>
                <a:gd name="T21" fmla="*/ 247 h 298"/>
                <a:gd name="T22" fmla="*/ 52 w 231"/>
                <a:gd name="T23" fmla="*/ 185 h 298"/>
                <a:gd name="T24" fmla="*/ 114 w 231"/>
                <a:gd name="T25" fmla="*/ 122 h 298"/>
                <a:gd name="T26" fmla="*/ 177 w 231"/>
                <a:gd name="T27" fmla="*/ 185 h 298"/>
                <a:gd name="T28" fmla="*/ 114 w 231"/>
                <a:gd name="T29" fmla="*/ 24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298">
                  <a:moveTo>
                    <a:pt x="177" y="0"/>
                  </a:moveTo>
                  <a:cubicBezTo>
                    <a:pt x="177" y="91"/>
                    <a:pt x="177" y="91"/>
                    <a:pt x="177" y="91"/>
                  </a:cubicBezTo>
                  <a:cubicBezTo>
                    <a:pt x="158" y="78"/>
                    <a:pt x="137" y="72"/>
                    <a:pt x="113" y="72"/>
                  </a:cubicBezTo>
                  <a:cubicBezTo>
                    <a:pt x="50" y="72"/>
                    <a:pt x="0" y="122"/>
                    <a:pt x="0" y="185"/>
                  </a:cubicBezTo>
                  <a:cubicBezTo>
                    <a:pt x="0" y="247"/>
                    <a:pt x="50" y="298"/>
                    <a:pt x="113" y="298"/>
                  </a:cubicBezTo>
                  <a:cubicBezTo>
                    <a:pt x="137" y="298"/>
                    <a:pt x="159" y="291"/>
                    <a:pt x="177" y="279"/>
                  </a:cubicBezTo>
                  <a:cubicBezTo>
                    <a:pt x="177" y="293"/>
                    <a:pt x="177" y="293"/>
                    <a:pt x="177" y="293"/>
                  </a:cubicBezTo>
                  <a:cubicBezTo>
                    <a:pt x="231" y="293"/>
                    <a:pt x="231" y="293"/>
                    <a:pt x="231" y="293"/>
                  </a:cubicBezTo>
                  <a:cubicBezTo>
                    <a:pt x="231" y="0"/>
                    <a:pt x="231" y="0"/>
                    <a:pt x="231" y="0"/>
                  </a:cubicBezTo>
                  <a:lnTo>
                    <a:pt x="177" y="0"/>
                  </a:lnTo>
                  <a:close/>
                  <a:moveTo>
                    <a:pt x="114" y="247"/>
                  </a:moveTo>
                  <a:cubicBezTo>
                    <a:pt x="81" y="247"/>
                    <a:pt x="52" y="218"/>
                    <a:pt x="52" y="185"/>
                  </a:cubicBezTo>
                  <a:cubicBezTo>
                    <a:pt x="52" y="151"/>
                    <a:pt x="81" y="122"/>
                    <a:pt x="114" y="122"/>
                  </a:cubicBezTo>
                  <a:cubicBezTo>
                    <a:pt x="148" y="122"/>
                    <a:pt x="177" y="151"/>
                    <a:pt x="177" y="185"/>
                  </a:cubicBezTo>
                  <a:cubicBezTo>
                    <a:pt x="177" y="218"/>
                    <a:pt x="148" y="247"/>
                    <a:pt x="114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gray">
            <a:xfrm>
              <a:off x="2543" y="2378"/>
              <a:ext cx="128" cy="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2543" y="2555"/>
              <a:ext cx="128" cy="5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gray">
            <a:xfrm>
              <a:off x="1930" y="2378"/>
              <a:ext cx="552" cy="703"/>
            </a:xfrm>
            <a:custGeom>
              <a:avLst/>
              <a:gdLst>
                <a:gd name="T0" fmla="*/ 179 w 234"/>
                <a:gd name="T1" fmla="*/ 0 h 298"/>
                <a:gd name="T2" fmla="*/ 179 w 234"/>
                <a:gd name="T3" fmla="*/ 91 h 298"/>
                <a:gd name="T4" fmla="*/ 114 w 234"/>
                <a:gd name="T5" fmla="*/ 72 h 298"/>
                <a:gd name="T6" fmla="*/ 0 w 234"/>
                <a:gd name="T7" fmla="*/ 185 h 298"/>
                <a:gd name="T8" fmla="*/ 114 w 234"/>
                <a:gd name="T9" fmla="*/ 298 h 298"/>
                <a:gd name="T10" fmla="*/ 179 w 234"/>
                <a:gd name="T11" fmla="*/ 279 h 298"/>
                <a:gd name="T12" fmla="*/ 179 w 234"/>
                <a:gd name="T13" fmla="*/ 293 h 298"/>
                <a:gd name="T14" fmla="*/ 234 w 234"/>
                <a:gd name="T15" fmla="*/ 293 h 298"/>
                <a:gd name="T16" fmla="*/ 234 w 234"/>
                <a:gd name="T17" fmla="*/ 0 h 298"/>
                <a:gd name="T18" fmla="*/ 179 w 234"/>
                <a:gd name="T19" fmla="*/ 0 h 298"/>
                <a:gd name="T20" fmla="*/ 117 w 234"/>
                <a:gd name="T21" fmla="*/ 247 h 298"/>
                <a:gd name="T22" fmla="*/ 52 w 234"/>
                <a:gd name="T23" fmla="*/ 185 h 298"/>
                <a:gd name="T24" fmla="*/ 117 w 234"/>
                <a:gd name="T25" fmla="*/ 122 h 298"/>
                <a:gd name="T26" fmla="*/ 179 w 234"/>
                <a:gd name="T27" fmla="*/ 185 h 298"/>
                <a:gd name="T28" fmla="*/ 117 w 234"/>
                <a:gd name="T29" fmla="*/ 24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" h="298">
                  <a:moveTo>
                    <a:pt x="179" y="0"/>
                  </a:moveTo>
                  <a:cubicBezTo>
                    <a:pt x="179" y="91"/>
                    <a:pt x="179" y="91"/>
                    <a:pt x="179" y="91"/>
                  </a:cubicBezTo>
                  <a:cubicBezTo>
                    <a:pt x="160" y="78"/>
                    <a:pt x="138" y="72"/>
                    <a:pt x="114" y="72"/>
                  </a:cubicBezTo>
                  <a:cubicBezTo>
                    <a:pt x="52" y="72"/>
                    <a:pt x="0" y="122"/>
                    <a:pt x="0" y="185"/>
                  </a:cubicBezTo>
                  <a:cubicBezTo>
                    <a:pt x="0" y="247"/>
                    <a:pt x="52" y="298"/>
                    <a:pt x="114" y="298"/>
                  </a:cubicBezTo>
                  <a:cubicBezTo>
                    <a:pt x="138" y="298"/>
                    <a:pt x="160" y="291"/>
                    <a:pt x="179" y="279"/>
                  </a:cubicBezTo>
                  <a:cubicBezTo>
                    <a:pt x="179" y="293"/>
                    <a:pt x="179" y="293"/>
                    <a:pt x="179" y="293"/>
                  </a:cubicBezTo>
                  <a:cubicBezTo>
                    <a:pt x="234" y="293"/>
                    <a:pt x="234" y="293"/>
                    <a:pt x="234" y="293"/>
                  </a:cubicBezTo>
                  <a:cubicBezTo>
                    <a:pt x="234" y="0"/>
                    <a:pt x="234" y="0"/>
                    <a:pt x="234" y="0"/>
                  </a:cubicBezTo>
                  <a:lnTo>
                    <a:pt x="179" y="0"/>
                  </a:lnTo>
                  <a:close/>
                  <a:moveTo>
                    <a:pt x="117" y="247"/>
                  </a:moveTo>
                  <a:cubicBezTo>
                    <a:pt x="81" y="247"/>
                    <a:pt x="52" y="218"/>
                    <a:pt x="52" y="185"/>
                  </a:cubicBezTo>
                  <a:cubicBezTo>
                    <a:pt x="52" y="151"/>
                    <a:pt x="81" y="122"/>
                    <a:pt x="117" y="122"/>
                  </a:cubicBezTo>
                  <a:cubicBezTo>
                    <a:pt x="150" y="122"/>
                    <a:pt x="179" y="151"/>
                    <a:pt x="179" y="185"/>
                  </a:cubicBezTo>
                  <a:cubicBezTo>
                    <a:pt x="179" y="218"/>
                    <a:pt x="150" y="247"/>
                    <a:pt x="117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gray">
            <a:xfrm>
              <a:off x="1340" y="2548"/>
              <a:ext cx="547" cy="533"/>
            </a:xfrm>
            <a:custGeom>
              <a:avLst/>
              <a:gdLst>
                <a:gd name="T0" fmla="*/ 179 w 232"/>
                <a:gd name="T1" fmla="*/ 3 h 226"/>
                <a:gd name="T2" fmla="*/ 179 w 232"/>
                <a:gd name="T3" fmla="*/ 19 h 226"/>
                <a:gd name="T4" fmla="*/ 113 w 232"/>
                <a:gd name="T5" fmla="*/ 0 h 226"/>
                <a:gd name="T6" fmla="*/ 0 w 232"/>
                <a:gd name="T7" fmla="*/ 113 h 226"/>
                <a:gd name="T8" fmla="*/ 113 w 232"/>
                <a:gd name="T9" fmla="*/ 226 h 226"/>
                <a:gd name="T10" fmla="*/ 179 w 232"/>
                <a:gd name="T11" fmla="*/ 207 h 226"/>
                <a:gd name="T12" fmla="*/ 179 w 232"/>
                <a:gd name="T13" fmla="*/ 221 h 226"/>
                <a:gd name="T14" fmla="*/ 232 w 232"/>
                <a:gd name="T15" fmla="*/ 221 h 226"/>
                <a:gd name="T16" fmla="*/ 232 w 232"/>
                <a:gd name="T17" fmla="*/ 3 h 226"/>
                <a:gd name="T18" fmla="*/ 179 w 232"/>
                <a:gd name="T19" fmla="*/ 3 h 226"/>
                <a:gd name="T20" fmla="*/ 114 w 232"/>
                <a:gd name="T21" fmla="*/ 175 h 226"/>
                <a:gd name="T22" fmla="*/ 52 w 232"/>
                <a:gd name="T23" fmla="*/ 113 h 226"/>
                <a:gd name="T24" fmla="*/ 114 w 232"/>
                <a:gd name="T25" fmla="*/ 50 h 226"/>
                <a:gd name="T26" fmla="*/ 179 w 232"/>
                <a:gd name="T27" fmla="*/ 113 h 226"/>
                <a:gd name="T28" fmla="*/ 114 w 232"/>
                <a:gd name="T29" fmla="*/ 17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226">
                  <a:moveTo>
                    <a:pt x="179" y="3"/>
                  </a:moveTo>
                  <a:cubicBezTo>
                    <a:pt x="179" y="19"/>
                    <a:pt x="179" y="19"/>
                    <a:pt x="179" y="19"/>
                  </a:cubicBezTo>
                  <a:cubicBezTo>
                    <a:pt x="160" y="6"/>
                    <a:pt x="137" y="0"/>
                    <a:pt x="113" y="0"/>
                  </a:cubicBezTo>
                  <a:cubicBezTo>
                    <a:pt x="51" y="0"/>
                    <a:pt x="0" y="50"/>
                    <a:pt x="0" y="113"/>
                  </a:cubicBezTo>
                  <a:cubicBezTo>
                    <a:pt x="0" y="175"/>
                    <a:pt x="51" y="226"/>
                    <a:pt x="113" y="226"/>
                  </a:cubicBezTo>
                  <a:cubicBezTo>
                    <a:pt x="138" y="226"/>
                    <a:pt x="160" y="219"/>
                    <a:pt x="179" y="207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3"/>
                    <a:pt x="232" y="3"/>
                    <a:pt x="232" y="3"/>
                  </a:cubicBezTo>
                  <a:lnTo>
                    <a:pt x="179" y="3"/>
                  </a:lnTo>
                  <a:close/>
                  <a:moveTo>
                    <a:pt x="114" y="175"/>
                  </a:moveTo>
                  <a:cubicBezTo>
                    <a:pt x="81" y="175"/>
                    <a:pt x="52" y="146"/>
                    <a:pt x="52" y="113"/>
                  </a:cubicBezTo>
                  <a:cubicBezTo>
                    <a:pt x="52" y="79"/>
                    <a:pt x="81" y="50"/>
                    <a:pt x="114" y="50"/>
                  </a:cubicBezTo>
                  <a:cubicBezTo>
                    <a:pt x="150" y="50"/>
                    <a:pt x="179" y="79"/>
                    <a:pt x="179" y="113"/>
                  </a:cubicBezTo>
                  <a:cubicBezTo>
                    <a:pt x="179" y="146"/>
                    <a:pt x="150" y="175"/>
                    <a:pt x="114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95F28F2-977C-944F-AA9A-D32215CC92E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7444" y="4184471"/>
            <a:ext cx="1498131" cy="4968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68161558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" y="545"/>
            <a:ext cx="9211158" cy="51836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80" y="2519275"/>
            <a:ext cx="9209503" cy="1592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90884">
              <a:defRPr/>
            </a:pPr>
            <a:r>
              <a:rPr lang="de-DE" sz="9748" kern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ineue PRO TT Black" panose="020B0A03020201060004" pitchFamily="34" charset="0"/>
              </a:rPr>
              <a:t>THANK YOU!</a:t>
            </a:r>
            <a:endParaRPr lang="en-US" sz="9748" kern="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ineue PRO TT Black" panose="020B0A0302020106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765143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6370" y="523158"/>
            <a:ext cx="3042881" cy="4175144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AA13474-1DE4-475D-9482-DD0795CA3D42}"/>
              </a:ext>
            </a:extLst>
          </p:cNvPr>
          <p:cNvSpPr txBox="1"/>
          <p:nvPr/>
        </p:nvSpPr>
        <p:spPr bwMode="gray">
          <a:xfrm>
            <a:off x="810322" y="770763"/>
            <a:ext cx="2379331" cy="15613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3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MIEMBROS DEL GRUPO</a:t>
            </a:r>
            <a:endParaRPr lang="en-US" sz="3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3B27DDF-4836-4DB6-AE4F-E8033A9DE971}"/>
              </a:ext>
            </a:extLst>
          </p:cNvPr>
          <p:cNvSpPr txBox="1"/>
          <p:nvPr/>
        </p:nvSpPr>
        <p:spPr bwMode="gray">
          <a:xfrm>
            <a:off x="810323" y="2455006"/>
            <a:ext cx="2379331" cy="1684869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latin typeface="+mn-lt"/>
                <a:cs typeface="+mn-cs"/>
              </a:rPr>
              <a:t>Adrián Rivera Sollai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latin typeface="+mn-lt"/>
                <a:cs typeface="+mn-cs"/>
              </a:rPr>
              <a:t>Adrián Morente Ribera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latin typeface="+mn-lt"/>
                <a:cs typeface="+mn-cs"/>
              </a:rPr>
              <a:t>Edgar Sanchez del Pozo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latin typeface="+mn-lt"/>
                <a:cs typeface="+mn-cs"/>
              </a:rPr>
              <a:t>Petter Peñafiel Macías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rgbClr val="FFFFFF"/>
              </a:solidFill>
              <a:latin typeface="+mn-lt"/>
              <a:cs typeface="+mn-cs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4D561F3-B7A5-43AD-87CB-DA8FBE146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023" y="972945"/>
            <a:ext cx="4389988" cy="329249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53A3B9F-515C-4001-BC64-C7A61902348F}"/>
              </a:ext>
            </a:extLst>
          </p:cNvPr>
          <p:cNvSpPr txBox="1"/>
          <p:nvPr/>
        </p:nvSpPr>
        <p:spPr bwMode="gray">
          <a:xfrm>
            <a:off x="586154" y="1329526"/>
            <a:ext cx="2754923" cy="130284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endParaRPr lang="es-E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168445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EA2B42A-AE83-4E43-8759-C1C31497E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97"/>
          <a:stretch/>
        </p:blipFill>
        <p:spPr bwMode="auto">
          <a:xfrm>
            <a:off x="1" y="5137"/>
            <a:ext cx="9233765" cy="517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20">
            <a:extLst>
              <a:ext uri="{FF2B5EF4-FFF2-40B4-BE49-F238E27FC236}">
                <a16:creationId xmlns:a16="http://schemas.microsoft.com/office/drawing/2014/main" id="{592E8160-8998-954E-B9DE-BDE0E2473914}"/>
              </a:ext>
            </a:extLst>
          </p:cNvPr>
          <p:cNvSpPr/>
          <p:nvPr/>
        </p:nvSpPr>
        <p:spPr bwMode="gray">
          <a:xfrm>
            <a:off x="-793" y="5137"/>
            <a:ext cx="9215435" cy="5186927"/>
          </a:xfrm>
          <a:prstGeom prst="rect">
            <a:avLst/>
          </a:prstGeom>
          <a:solidFill>
            <a:srgbClr val="000000">
              <a:alpha val="50196"/>
            </a:srgbClr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de-DE" sz="1411" cap="all" dirty="0" err="1">
              <a:solidFill>
                <a:prstClr val="white"/>
              </a:solidFill>
              <a:latin typeface="adineue PRO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Indice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en-US" sz="2000" b="1" dirty="0">
                <a:latin typeface="adineue PRO TT" panose="020B0503020201060004" pitchFamily="34" charset="77"/>
              </a:rPr>
              <a:t>IDEA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Enfoque de futuro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¿Qué  nos hace diferentes?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DEMO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93B44C-8646-624C-9133-5F932F3ADC74}"/>
              </a:ext>
            </a:extLst>
          </p:cNvPr>
          <p:cNvCxnSpPr>
            <a:cxnSpLocks/>
          </p:cNvCxnSpPr>
          <p:nvPr/>
        </p:nvCxnSpPr>
        <p:spPr>
          <a:xfrm>
            <a:off x="1727200" y="1763713"/>
            <a:ext cx="0" cy="3132137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42854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lh5.googleusercontent.com/N0o69dst2mbKj8WNqa4SxLbeusKrwhPyGOt7zCFD_L7lr0ftkuQEZGh71uNCcJZa4RrbmAmGiHSdxys3dUieKjidSEJLkAeFOFEgMD6nsxWh6EDTPU7Ox9xf0qcpoKba4elqj8GudbY">
            <a:extLst>
              <a:ext uri="{FF2B5EF4-FFF2-40B4-BE49-F238E27FC236}">
                <a16:creationId xmlns:a16="http://schemas.microsoft.com/office/drawing/2014/main" id="{68BA052F-08B9-4D72-99AE-8A0A20910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82" r="9089" b="2892"/>
          <a:stretch/>
        </p:blipFill>
        <p:spPr bwMode="auto">
          <a:xfrm>
            <a:off x="20" y="10"/>
            <a:ext cx="9215417" cy="518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4636" y="242815"/>
            <a:ext cx="3274615" cy="4458046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8" y="484050"/>
            <a:ext cx="2841457" cy="10168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latin typeface="+mj-lt"/>
              </a:rPr>
              <a:t>Idea del </a:t>
            </a:r>
            <a:r>
              <a:rPr lang="en-US" sz="3000" dirty="0" err="1">
                <a:latin typeface="+mj-lt"/>
              </a:rPr>
              <a:t>proyecto</a:t>
            </a:r>
            <a:endParaRPr lang="en-US" sz="3000" dirty="0">
              <a:latin typeface="+mj-l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8B55276-C97D-4DF2-AA7D-7A2B131CA317}"/>
              </a:ext>
            </a:extLst>
          </p:cNvPr>
          <p:cNvSpPr txBox="1"/>
          <p:nvPr/>
        </p:nvSpPr>
        <p:spPr bwMode="gray">
          <a:xfrm>
            <a:off x="449063" y="1604092"/>
            <a:ext cx="2845679" cy="2852465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/>
          <a:p>
            <a:pPr marL="1714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cs typeface="+mn-cs"/>
              </a:rPr>
              <a:t>Prevenir posibles lesiones</a:t>
            </a:r>
          </a:p>
          <a:p>
            <a:pPr marL="1714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cs typeface="+mn-cs"/>
              </a:rPr>
              <a:t>Mejorar los ejercicios</a:t>
            </a:r>
          </a:p>
          <a:p>
            <a:pPr marL="1714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cs typeface="+mn-cs"/>
              </a:rPr>
              <a:t>Corregir postura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E042-3379-C649-89FB-D2F1D34D523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6508402" y="4805518"/>
            <a:ext cx="2073474" cy="276041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Aft>
                <a:spcPts val="600"/>
              </a:spcAft>
              <a:defRPr/>
            </a:pPr>
            <a:fld id="{66C8B3C2-955F-42B1-8DED-EE47D723596C}" type="slidenum">
              <a:rPr lang="en-US" sz="700" b="0" cap="none" smtClean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algn="r" defTabSz="914400">
                <a:lnSpc>
                  <a:spcPct val="90000"/>
                </a:lnSpc>
                <a:spcAft>
                  <a:spcPts val="600"/>
                </a:spcAft>
                <a:defRPr/>
              </a:pPr>
              <a:t>4</a:t>
            </a:fld>
            <a:endParaRPr lang="en-US" sz="700" b="0" cap="none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186249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68978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5908" y="356028"/>
            <a:ext cx="3311427" cy="4454539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28" y="765093"/>
            <a:ext cx="2582135" cy="36254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u="sng" dirty="0">
                <a:solidFill>
                  <a:srgbClr val="FFFFFF"/>
                </a:solidFill>
                <a:latin typeface="+mj-lt"/>
              </a:rPr>
              <a:t>¿</a:t>
            </a:r>
            <a:r>
              <a:rPr lang="en-US" sz="3400" b="1" u="sng" dirty="0" err="1">
                <a:solidFill>
                  <a:srgbClr val="FFFFFF"/>
                </a:solidFill>
                <a:latin typeface="+mj-lt"/>
              </a:rPr>
              <a:t>Qué</a:t>
            </a:r>
            <a:r>
              <a:rPr lang="en-US" sz="3400" b="1" u="sng" dirty="0">
                <a:solidFill>
                  <a:srgbClr val="FFFFFF"/>
                </a:solidFill>
                <a:latin typeface="+mj-lt"/>
              </a:rPr>
              <a:t>  </a:t>
            </a:r>
            <a:r>
              <a:rPr lang="en-US" sz="3400" b="1" u="sng" dirty="0" err="1">
                <a:solidFill>
                  <a:srgbClr val="FFFFFF"/>
                </a:solidFill>
                <a:latin typeface="+mj-lt"/>
              </a:rPr>
              <a:t>nos</a:t>
            </a:r>
            <a:r>
              <a:rPr lang="en-US" sz="3400" b="1" u="sng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3400" b="1" u="sng" dirty="0" err="1">
                <a:solidFill>
                  <a:srgbClr val="FFFFFF"/>
                </a:solidFill>
                <a:latin typeface="+mj-lt"/>
              </a:rPr>
              <a:t>hace</a:t>
            </a:r>
            <a:r>
              <a:rPr lang="en-US" sz="3400" b="1" u="sng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3400" b="1" u="sng" dirty="0" err="1">
                <a:solidFill>
                  <a:srgbClr val="FFFFFF"/>
                </a:solidFill>
                <a:latin typeface="+mj-lt"/>
              </a:rPr>
              <a:t>diferentes</a:t>
            </a:r>
            <a:r>
              <a:rPr lang="en-US" sz="3400" b="1" u="sng" dirty="0">
                <a:solidFill>
                  <a:srgbClr val="FFFFFF"/>
                </a:solidFill>
                <a:latin typeface="+mj-lt"/>
              </a:rPr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C8B8F-ABF8-CE41-83DD-EBBFDB0A58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495151" y="4799576"/>
            <a:ext cx="3110210" cy="2760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r>
              <a:rPr lang="en-US" sz="900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FOOTER / PRESENTATION 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F25A8-CC55-394F-8432-5E23B4259DD0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5867201" y="4805518"/>
            <a:ext cx="2073474" cy="2760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fld id="{6219B26A-72D6-46AB-957C-CB3555B627B8}" type="datetime5">
              <a:rPr lang="en-US" sz="9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pPr algn="r" defTabSz="914400">
                <a:spcAft>
                  <a:spcPts val="600"/>
                </a:spcAft>
                <a:defRPr/>
              </a:pPr>
              <a:t>24-Mar-19</a:t>
            </a:fld>
            <a:endParaRPr lang="en-US" sz="900">
              <a:solidFill>
                <a:prstClr val="black">
                  <a:tint val="75000"/>
                </a:prst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E042-3379-C649-89FB-D2F1D34D523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8107513" y="4805518"/>
            <a:ext cx="474363" cy="2760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fld id="{66C8B3C2-955F-42B1-8DED-EE47D723596C}" type="slidenum">
              <a:rPr lang="en-US" sz="9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pPr algn="r" defTabSz="914400">
                <a:spcAft>
                  <a:spcPts val="600"/>
                </a:spcAft>
                <a:defRPr/>
              </a:pPr>
              <a:t>6</a:t>
            </a:fld>
            <a:endParaRPr lang="en-US" sz="900">
              <a:solidFill>
                <a:prstClr val="black">
                  <a:tint val="75000"/>
                </a:prst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Text Placeholder 5">
            <a:extLst>
              <a:ext uri="{FF2B5EF4-FFF2-40B4-BE49-F238E27FC236}">
                <a16:creationId xmlns:a16="http://schemas.microsoft.com/office/drawing/2014/main" id="{E41D03F5-0F85-4DBC-A44C-302BFB2A71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0811500"/>
              </p:ext>
            </p:extLst>
          </p:nvPr>
        </p:nvGraphicFramePr>
        <p:xfrm>
          <a:off x="3926160" y="356027"/>
          <a:ext cx="4923369" cy="4449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297976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21965" cy="51847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130A9A-03D3-4895-96DE-F90DDF41B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561" y="1555432"/>
            <a:ext cx="2073473" cy="207391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700" b="1" u="sng">
                <a:solidFill>
                  <a:srgbClr val="FFFFFF"/>
                </a:solidFill>
                <a:latin typeface="+mj-lt"/>
              </a:rPr>
              <a:t>Dificultades del proyecto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D6A6606-CE6A-4A21-838E-F5AF741FE85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194246" y="4805518"/>
            <a:ext cx="1219691" cy="2760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fld id="{6219B26A-72D6-46AB-957C-CB3555B627B8}" type="datetime5">
              <a:rPr lang="en-US" sz="9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algn="r" defTabSz="914400">
                <a:spcAft>
                  <a:spcPts val="600"/>
                </a:spcAft>
                <a:defRPr/>
              </a:pPr>
              <a:t>24-Mar-19</a:t>
            </a:fld>
            <a:endParaRPr lang="en-US" sz="9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5172C5-4243-467C-8F6C-8E9E54BBFA3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3052613" y="4805518"/>
            <a:ext cx="3110210" cy="2760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  <a:defRPr/>
            </a:pPr>
            <a:r>
              <a:rPr lang="en-US" sz="9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FOOTER / PRESENTATION NAME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0EFC316-BBAA-4657-A793-10132BC2C04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6508402" y="4805518"/>
            <a:ext cx="2073474" cy="2760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fld id="{66C8B3C2-955F-42B1-8DED-EE47D723596C}" type="slidenum">
              <a:rPr lang="en-US" sz="9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pPr algn="r" defTabSz="914400">
                <a:spcAft>
                  <a:spcPts val="600"/>
                </a:spcAft>
                <a:defRPr/>
              </a:pPr>
              <a:t>7</a:t>
            </a:fld>
            <a:endParaRPr lang="en-US" sz="90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Marcador de texto 5">
            <a:extLst>
              <a:ext uri="{FF2B5EF4-FFF2-40B4-BE49-F238E27FC236}">
                <a16:creationId xmlns:a16="http://schemas.microsoft.com/office/drawing/2014/main" id="{DE8E6BD0-736D-44F6-86CE-8524B1E18A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453084"/>
              </p:ext>
            </p:extLst>
          </p:nvPr>
        </p:nvGraphicFramePr>
        <p:xfrm>
          <a:off x="3052613" y="882007"/>
          <a:ext cx="5529263" cy="3420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9887035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" y="0"/>
            <a:ext cx="4740423" cy="5184775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15437" cy="51847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72EC3EA-C45F-CE41-A530-0198C6B87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000" y="3226560"/>
            <a:ext cx="3632657" cy="1059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300">
                <a:solidFill>
                  <a:srgbClr val="000000"/>
                </a:solidFill>
                <a:latin typeface="+mj-lt"/>
              </a:rPr>
              <a:t>MAKE IT REAL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41012-C89D-C347-8016-76D00871C7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78230" y="2592386"/>
            <a:ext cx="3632427" cy="6341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Bef>
                <a:spcPts val="1000"/>
              </a:spcBef>
            </a:pPr>
            <a:r>
              <a:rPr lang="en-US" sz="1400" b="1">
                <a:solidFill>
                  <a:srgbClr val="000000"/>
                </a:solidFill>
                <a:cs typeface="+mn-cs"/>
              </a:rPr>
              <a:t>DEMO</a:t>
            </a:r>
          </a:p>
        </p:txBody>
      </p:sp>
      <p:sp>
        <p:nvSpPr>
          <p:cNvPr id="18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6530"/>
            <a:ext cx="4140662" cy="4745409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BB7FF50-8524-674D-B344-71011A153E3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alphaModFix/>
            <a:extLst/>
          </a:blip>
          <a:srcRect l="12405" r="24389" b="-1"/>
          <a:stretch/>
        </p:blipFill>
        <p:spPr>
          <a:xfrm>
            <a:off x="20" y="582162"/>
            <a:ext cx="4005039" cy="4609776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solidFill>
            <a:schemeClr val="tx1"/>
          </a:solidFill>
          <a:effectLst>
            <a:softEdge rad="0"/>
          </a:effec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7C284-42F3-A844-B5DD-68D9683925E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1F0AED66-3F9A-415C-984B-2EE3E75857E2}" type="datetime5">
              <a:rPr lang="en-US" smtClean="0"/>
              <a:pPr>
                <a:spcAft>
                  <a:spcPts val="600"/>
                </a:spcAft>
                <a:defRPr/>
              </a:pPr>
              <a:t>23-Mar-19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6AA59-2A3D-E649-9151-B070F9320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/>
              <a:t>FOOTER / PRESENTATION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79EB3-BCEC-6E44-A230-1F042E008E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66C8B3C2-955F-42B1-8DED-EE47D723596C}" type="slidenum">
              <a:rPr 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1224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01" y="2146"/>
          <a:ext cx="1599" cy="1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1" y="2146"/>
                        <a:ext cx="1599" cy="1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305759" y="669267"/>
            <a:ext cx="6349924" cy="4325708"/>
            <a:chOff x="611560" y="663538"/>
            <a:chExt cx="6300700" cy="4292175"/>
          </a:xfrm>
        </p:grpSpPr>
        <p:pic>
          <p:nvPicPr>
            <p:cNvPr id="62469" name="Picture 5" descr="http://ez-fit.com/img/ez-Q&amp;A.png"/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438" b="7879"/>
            <a:stretch/>
          </p:blipFill>
          <p:spPr bwMode="auto">
            <a:xfrm>
              <a:off x="611560" y="4155926"/>
              <a:ext cx="5099720" cy="799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ounded Rectangular Callout 3"/>
            <p:cNvSpPr/>
            <p:nvPr/>
          </p:nvSpPr>
          <p:spPr bwMode="gray">
            <a:xfrm>
              <a:off x="1511660" y="663538"/>
              <a:ext cx="3060340" cy="2412268"/>
            </a:xfrm>
            <a:prstGeom prst="wedgeRoundRectCallout">
              <a:avLst>
                <a:gd name="adj1" fmla="val -1029"/>
                <a:gd name="adj2" fmla="val 74401"/>
                <a:gd name="adj3" fmla="val 16667"/>
              </a:avLst>
            </a:prstGeom>
            <a:noFill/>
            <a:ln w="76200" cap="sq">
              <a:solidFill>
                <a:schemeClr val="accent1">
                  <a:lumMod val="50000"/>
                  <a:lumOff val="50000"/>
                </a:schemeClr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676" cap="all" dirty="0">
                  <a:solidFill>
                    <a:schemeClr val="accent3">
                      <a:lumMod val="50000"/>
                    </a:schemeClr>
                  </a:solidFill>
                  <a:latin typeface="adineue PRO Black" panose="020B0A03020201060004" pitchFamily="34" charset="0"/>
                  <a:cs typeface="AdihausDIN" panose="020B0504020101020102" pitchFamily="34" charset="0"/>
                </a:rPr>
                <a:t>Q</a:t>
              </a:r>
            </a:p>
          </p:txBody>
        </p:sp>
        <p:sp>
          <p:nvSpPr>
            <p:cNvPr id="5" name="Oval Callout 4"/>
            <p:cNvSpPr/>
            <p:nvPr/>
          </p:nvSpPr>
          <p:spPr bwMode="gray">
            <a:xfrm>
              <a:off x="3671900" y="1347614"/>
              <a:ext cx="3240360" cy="2628292"/>
            </a:xfrm>
            <a:prstGeom prst="wedgeEllipseCallout">
              <a:avLst>
                <a:gd name="adj1" fmla="val -56271"/>
                <a:gd name="adj2" fmla="val 56027"/>
              </a:avLst>
            </a:prstGeom>
            <a:noFill/>
            <a:ln w="76200" cap="sq">
              <a:solidFill>
                <a:schemeClr val="accent1">
                  <a:lumMod val="50000"/>
                  <a:lumOff val="50000"/>
                </a:schemeClr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676" cap="all" dirty="0">
                  <a:solidFill>
                    <a:schemeClr val="accent3">
                      <a:lumMod val="50000"/>
                    </a:schemeClr>
                  </a:solidFill>
                  <a:latin typeface="adineue PRO Black" panose="020B0A03020201060004" pitchFamily="34" charset="0"/>
                  <a:cs typeface="AdihausDIN" panose="020B0504020101020102" pitchFamily="34" charset="0"/>
                </a:rPr>
                <a:t>A</a:t>
              </a:r>
            </a:p>
          </p:txBody>
        </p:sp>
      </p:grpSp>
      <p:sp>
        <p:nvSpPr>
          <p:cNvPr id="7" name="TextBox 6"/>
          <p:cNvSpPr txBox="1"/>
          <p:nvPr/>
        </p:nvSpPr>
        <p:spPr bwMode="gray">
          <a:xfrm>
            <a:off x="4535149" y="1975538"/>
            <a:ext cx="798276" cy="1015988"/>
          </a:xfrm>
          <a:prstGeom prst="rect">
            <a:avLst/>
          </a:prstGeom>
          <a:noFill/>
          <a:ln w="12700" cap="sq">
            <a:noFill/>
            <a:miter lim="800000"/>
          </a:ln>
        </p:spPr>
        <p:txBody>
          <a:bodyPr vert="horz" wrap="square" lIns="72563" tIns="72563" rIns="72563" bIns="72563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42" b="1" dirty="0">
                <a:solidFill>
                  <a:schemeClr val="accent3">
                    <a:lumMod val="40000"/>
                    <a:lumOff val="60000"/>
                  </a:schemeClr>
                </a:solidFill>
                <a:cs typeface="AdihausDIN" panose="020B0504020101020102" pitchFamily="34" charset="0"/>
              </a:rPr>
              <a:t>&amp;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E0F7A4-6AAE-A34D-A161-36A8AD4F689E}"/>
              </a:ext>
            </a:extLst>
          </p:cNvPr>
          <p:cNvSpPr txBox="1"/>
          <p:nvPr/>
        </p:nvSpPr>
        <p:spPr bwMode="gray">
          <a:xfrm>
            <a:off x="3010619" y="2122098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endParaRPr lang="es-E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1274460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ISPRING_RESOURCE_PATHS_HASH_2" val="43ef732248e4e4fbc1f78a43fe4c73af8c5bffc"/>
  <p:tag name="ISPRING_RESOURCE_PATHS_HASH_PRESENTER" val="15e96bdfcb49be15f1326379da21b3357065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44f6cc6-4b15-4b6d-8a32-1af3767c57a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d22709b-08ff-43bb-b10c-53a69caedfe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887e198c-37a6-41b4-b6af-43ea232db58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9a0373-93a7-4ffa-96e1-104fede0436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781817d-fe2d-46ac-a9ea-d5a8e649b64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db2bad61-261e-4449-938a-ae838d5f7cf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ae128e2-d0aa-4c6a-9d52-63f426bf4e6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9decabc-fd87-4a53-a96b-65059b7e4e7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1bcf6756-3905-4529-9446-20bec88e5c5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525a482-56a5-443d-bdf7-427b9ff9a8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102ffa4-91a8-4bda-b7ad-091f8184b2a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82981e6-dfc4-4855-a73c-5c76ce611d2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8f60d7a-fa99-4b2e-8ca5-cda2836d143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aa45a3e-b9ac-4519-9428-6ac73a44d88e"/>
  <p:tag name="MIO_EK" val="2476"/>
  <p:tag name="MIO_EKGUID" val="3583ed02-b2d5-424f-b0d3-bd70505e40ba"/>
  <p:tag name="MIO_UPDATE" val="True"/>
  <p:tag name="MIO_VERSION" val="17.08.2016 11:30:32"/>
  <p:tag name="MIO_DBID" val="BC504D36-830F-4A8E-A2F2-2ABC5D2D9ABF"/>
  <p:tag name="MIO_LASTDOWNLOADED" val="06.04.2017 10:35:02"/>
  <p:tag name="MIO_OBJECTNAME" val="Originals"/>
  <p:tag name="MIO_LASTEDITORNAME" val="Christoph Gegenheim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7deaf69a-c9c3-4138-b52f-cdf00ab13fe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491bb59-33c1-49ee-a27f-fa21d7d6ef48"/>
</p:tagLst>
</file>

<file path=ppt/theme/theme1.xml><?xml version="1.0" encoding="utf-8"?>
<a:theme xmlns:a="http://schemas.openxmlformats.org/drawingml/2006/main" name="GLOBAL TEMPLATE 2017 (BOLD PINK)">
  <a:themeElements>
    <a:clrScheme name="BOLD PINK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40A32"/>
      </a:accent1>
      <a:accent2>
        <a:srgbClr val="960F46"/>
      </a:accent2>
      <a:accent3>
        <a:srgbClr val="CD145F"/>
      </a:accent3>
      <a:accent4>
        <a:srgbClr val="F0468C"/>
      </a:accent4>
      <a:accent5>
        <a:srgbClr val="F587B4"/>
      </a:accent5>
      <a:accent6>
        <a:srgbClr val="FFB9DC"/>
      </a:accent6>
      <a:hlink>
        <a:srgbClr val="CD145F"/>
      </a:hlink>
      <a:folHlink>
        <a:srgbClr val="CD145F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AFCE587C-32F4-2348-8B12-663C84BF959A}"/>
    </a:ext>
  </a:extLst>
</a:theme>
</file>

<file path=ppt/theme/theme10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 new">
      <a:majorFont>
        <a:latin typeface="adiText Black Beta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">
      <a:majorFont>
        <a:latin typeface="adineue PRO TT Black"/>
        <a:ea typeface=""/>
        <a:cs typeface=""/>
      </a:majorFont>
      <a:minorFont>
        <a:latin typeface="adiText Light Be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GLOBAL TEMPLATE 2017 (CORE RED)">
  <a:themeElements>
    <a:clrScheme name="CORE RE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91419"/>
      </a:accent1>
      <a:accent2>
        <a:srgbClr val="A01923"/>
      </a:accent2>
      <a:accent3>
        <a:srgbClr val="D72332"/>
      </a:accent3>
      <a:accent4>
        <a:srgbClr val="E6646E"/>
      </a:accent4>
      <a:accent5>
        <a:srgbClr val="EB9196"/>
      </a:accent5>
      <a:accent6>
        <a:srgbClr val="F5C3C8"/>
      </a:accent6>
      <a:hlink>
        <a:srgbClr val="D72332"/>
      </a:hlink>
      <a:folHlink>
        <a:srgbClr val="D72332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1A6E5390-A284-7E41-91FC-63E9D6812D0F}"/>
    </a:ext>
  </a:extLst>
</a:theme>
</file>

<file path=ppt/theme/theme3.xml><?xml version="1.0" encoding="utf-8"?>
<a:theme xmlns:a="http://schemas.openxmlformats.org/drawingml/2006/main" name="GLOBAL TEMPLATE 2017 (SOLAR GOLD)">
  <a:themeElements>
    <a:clrScheme name="SOLAR GOL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8C4600"/>
      </a:accent1>
      <a:accent2>
        <a:srgbClr val="CD7800"/>
      </a:accent2>
      <a:accent3>
        <a:srgbClr val="FFAF14"/>
      </a:accent3>
      <a:accent4>
        <a:srgbClr val="FFC35A"/>
      </a:accent4>
      <a:accent5>
        <a:srgbClr val="FFD278"/>
      </a:accent5>
      <a:accent6>
        <a:srgbClr val="FFE1AF"/>
      </a:accent6>
      <a:hlink>
        <a:srgbClr val="FFAF14"/>
      </a:hlink>
      <a:folHlink>
        <a:srgbClr val="FFAF14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C4510F79-3E07-7A40-9FDA-483AE3ED4F3D}"/>
    </a:ext>
  </a:extLst>
</a:theme>
</file>

<file path=ppt/theme/theme4.xml><?xml version="1.0" encoding="utf-8"?>
<a:theme xmlns:a="http://schemas.openxmlformats.org/drawingml/2006/main" name="GLOBAL TEMPLATE 2017 (CORE GREEN)">
  <a:themeElements>
    <a:clrScheme name="CORE GREEN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54637"/>
      </a:accent1>
      <a:accent2>
        <a:srgbClr val="0A6E50"/>
      </a:accent2>
      <a:accent3>
        <a:srgbClr val="0F9169"/>
      </a:accent3>
      <a:accent4>
        <a:srgbClr val="32D7A5"/>
      </a:accent4>
      <a:accent5>
        <a:srgbClr val="82E6CD"/>
      </a:accent5>
      <a:accent6>
        <a:srgbClr val="B4F0DC"/>
      </a:accent6>
      <a:hlink>
        <a:srgbClr val="0F9169"/>
      </a:hlink>
      <a:folHlink>
        <a:srgbClr val="0F9169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502F0011-7AC5-7E44-BB9B-EFC37D731C97}"/>
    </a:ext>
  </a:extLst>
</a:theme>
</file>

<file path=ppt/theme/theme5.xml><?xml version="1.0" encoding="utf-8"?>
<a:theme xmlns:a="http://schemas.openxmlformats.org/drawingml/2006/main" name="GLOBAL TEMPLATE 2017 (TEAL)">
  <a:themeElements>
    <a:clrScheme name="TEAL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F504B"/>
      </a:accent1>
      <a:accent2>
        <a:srgbClr val="198C82"/>
      </a:accent2>
      <a:accent3>
        <a:srgbClr val="2DD7C3"/>
      </a:accent3>
      <a:accent4>
        <a:srgbClr val="64E1D7"/>
      </a:accent4>
      <a:accent5>
        <a:srgbClr val="91EBE1"/>
      </a:accent5>
      <a:accent6>
        <a:srgbClr val="B4F0EB"/>
      </a:accent6>
      <a:hlink>
        <a:srgbClr val="2DD7C3"/>
      </a:hlink>
      <a:folHlink>
        <a:srgbClr val="2DD7C3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CD799768-5690-0F4C-A976-2307A4387DAB}"/>
    </a:ext>
  </a:extLst>
</a:theme>
</file>

<file path=ppt/theme/theme6.xml><?xml version="1.0" encoding="utf-8"?>
<a:theme xmlns:a="http://schemas.openxmlformats.org/drawingml/2006/main" name="GLOBAL TEMPLATE 2017 (LIGHT BLUE)">
  <a:themeElements>
    <a:clrScheme name="LIGHT BLUE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F5A73"/>
      </a:accent1>
      <a:accent2>
        <a:srgbClr val="1987AA"/>
      </a:accent2>
      <a:accent3>
        <a:srgbClr val="5AC3E6"/>
      </a:accent3>
      <a:accent4>
        <a:srgbClr val="8CD7F0"/>
      </a:accent4>
      <a:accent5>
        <a:srgbClr val="AFE1F5"/>
      </a:accent5>
      <a:accent6>
        <a:srgbClr val="CDEBF5"/>
      </a:accent6>
      <a:hlink>
        <a:srgbClr val="5AC3E6"/>
      </a:hlink>
      <a:folHlink>
        <a:srgbClr val="5AC3E6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8EAAA618-248A-DD4A-902D-3D8D9AF8B9F5}"/>
    </a:ext>
  </a:extLst>
</a:theme>
</file>

<file path=ppt/theme/theme7.xml><?xml version="1.0" encoding="utf-8"?>
<a:theme xmlns:a="http://schemas.openxmlformats.org/drawingml/2006/main" name="GLOBAL TEMPLATE 2017 (ENERGY INK)">
  <a:themeElements>
    <a:clrScheme name="ENERGY INK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8278BE"/>
      </a:hlink>
      <a:folHlink>
        <a:srgbClr val="8278BE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29F153E8-F82E-D241-85C6-CE3D8AFA8336}"/>
    </a:ext>
  </a:extLst>
</a:theme>
</file>

<file path=ppt/theme/theme8.xml><?xml version="1.0" encoding="utf-8"?>
<a:theme xmlns:a="http://schemas.openxmlformats.org/drawingml/2006/main" name="Diseños de guion gráfi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118</Words>
  <Application>Microsoft Office PowerPoint</Application>
  <PresentationFormat>Personalizado</PresentationFormat>
  <Paragraphs>45</Paragraphs>
  <Slides>10</Slides>
  <Notes>4</Notes>
  <HiddenSlides>0</HiddenSlides>
  <MMClips>0</MMClips>
  <ScaleCrop>false</ScaleCrop>
  <HeadingPairs>
    <vt:vector size="8" baseType="variant">
      <vt:variant>
        <vt:lpstr>Fuentes usadas</vt:lpstr>
      </vt:variant>
      <vt:variant>
        <vt:i4>16</vt:i4>
      </vt:variant>
      <vt:variant>
        <vt:lpstr>Tema</vt:lpstr>
      </vt:variant>
      <vt:variant>
        <vt:i4>9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36" baseType="lpstr">
      <vt:lpstr>AdihausDIN</vt:lpstr>
      <vt:lpstr>adineue PRO</vt:lpstr>
      <vt:lpstr>adineue PRO Black</vt:lpstr>
      <vt:lpstr>adineue PRO Light</vt:lpstr>
      <vt:lpstr>adineue PRO TT</vt:lpstr>
      <vt:lpstr>adineue PRO TT Black</vt:lpstr>
      <vt:lpstr>adineue PRO TT Light</vt:lpstr>
      <vt:lpstr>adineue TEXT Black</vt:lpstr>
      <vt:lpstr>adineue TEXT Light</vt:lpstr>
      <vt:lpstr>adiText Light Beta</vt:lpstr>
      <vt:lpstr>Arial</vt:lpstr>
      <vt:lpstr>Calibri</vt:lpstr>
      <vt:lpstr>Calibri Light</vt:lpstr>
      <vt:lpstr>Trebuchet MS</vt:lpstr>
      <vt:lpstr>Wingdings</vt:lpstr>
      <vt:lpstr>Wingdings 3</vt:lpstr>
      <vt:lpstr>GLOBAL TEMPLATE 2017 (BOLD PINK)</vt:lpstr>
      <vt:lpstr>GLOBAL TEMPLATE 2017 (CORE RED)</vt:lpstr>
      <vt:lpstr>GLOBAL TEMPLATE 2017 (SOLAR GOLD)</vt:lpstr>
      <vt:lpstr>GLOBAL TEMPLATE 2017 (CORE GREEN)</vt:lpstr>
      <vt:lpstr>GLOBAL TEMPLATE 2017 (TEAL)</vt:lpstr>
      <vt:lpstr>GLOBAL TEMPLATE 2017 (LIGHT BLUE)</vt:lpstr>
      <vt:lpstr>GLOBAL TEMPLATE 2017 (ENERGY INK)</vt:lpstr>
      <vt:lpstr>Diseños de guion gráfico</vt:lpstr>
      <vt:lpstr>Faceta</vt:lpstr>
      <vt:lpstr>think-cell Slide</vt:lpstr>
      <vt:lpstr>Error_404</vt:lpstr>
      <vt:lpstr>Presentación de PowerPoint</vt:lpstr>
      <vt:lpstr>Indice</vt:lpstr>
      <vt:lpstr>Idea del proyecto</vt:lpstr>
      <vt:lpstr>Presentación de PowerPoint</vt:lpstr>
      <vt:lpstr>¿Qué  nos hace diferentes?</vt:lpstr>
      <vt:lpstr>Dificultades del proyecto</vt:lpstr>
      <vt:lpstr>MAKE IT REAL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Error_404</dc:title>
  <dc:creator>Petter Axcell</dc:creator>
  <cp:lastModifiedBy>Petter Axcell</cp:lastModifiedBy>
  <cp:revision>2</cp:revision>
  <dcterms:created xsi:type="dcterms:W3CDTF">2019-03-24T04:39:50Z</dcterms:created>
  <dcterms:modified xsi:type="dcterms:W3CDTF">2019-03-24T05:44:19Z</dcterms:modified>
</cp:coreProperties>
</file>